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269" r:id="rId4"/>
    <p:sldId id="324" r:id="rId5"/>
    <p:sldId id="270" r:id="rId6"/>
    <p:sldId id="279" r:id="rId7"/>
    <p:sldId id="283" r:id="rId8"/>
    <p:sldId id="275" r:id="rId9"/>
    <p:sldId id="288" r:id="rId10"/>
    <p:sldId id="301" r:id="rId11"/>
    <p:sldId id="307" r:id="rId12"/>
    <p:sldId id="312" r:id="rId13"/>
    <p:sldId id="311" r:id="rId14"/>
    <p:sldId id="313" r:id="rId15"/>
    <p:sldId id="318" r:id="rId16"/>
    <p:sldId id="317" r:id="rId17"/>
    <p:sldId id="316" r:id="rId18"/>
    <p:sldId id="289" r:id="rId19"/>
    <p:sldId id="272" r:id="rId20"/>
    <p:sldId id="271" r:id="rId21"/>
    <p:sldId id="261" r:id="rId22"/>
    <p:sldId id="323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159"/>
    <a:srgbClr val="E60000"/>
    <a:srgbClr val="A20000"/>
    <a:srgbClr val="A40000"/>
    <a:srgbClr val="9E0000"/>
    <a:srgbClr val="C7450B"/>
    <a:srgbClr val="E24E0C"/>
    <a:srgbClr val="DC6140"/>
    <a:srgbClr val="C9670D"/>
    <a:srgbClr val="66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4" autoAdjust="0"/>
    <p:restoredTop sz="96182" autoAdjust="0"/>
  </p:normalViewPr>
  <p:slideViewPr>
    <p:cSldViewPr snapToGrid="0">
      <p:cViewPr varScale="1">
        <p:scale>
          <a:sx n="89" d="100"/>
          <a:sy n="89" d="100"/>
        </p:scale>
        <p:origin x="466" y="5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62759249-615a-433a-878f-5ccff6d67f3d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10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7E392-CCC6-DA6A-673E-1EBDA0EAF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4FEF7B7-23FD-241E-94B4-DD8D519C74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A44D717-835D-0480-EC8F-89C875749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eabf6122-4264-4b26-97b8-2e93ad885932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C20CAC-41A4-0193-4E8C-E3AE6718C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840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6DC9F-E2E9-166E-232D-5A4B556A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BC2A5F8-4E24-F721-56DD-8C8FD6D72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C6A45C-ED47-8AEF-CFC5-A4C7C68C1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eabf6122-4264-4b26-97b8-2e93ad885932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B6F638-DE31-96B3-5050-291E266FD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2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02845-A476-A118-8C3F-7AD5FE8C1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4248C5-BB04-6EA9-053F-D00C5EEAF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F3B9110-1312-2E62-7F62-DF13FDE1C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84b1bff3-db27-442b-9b92-e9a043717259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8B4DC1-AC47-A7DD-C2C5-854A4767B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137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759F-33C4-EC46-B393-67272EBF8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C31225B-2049-DA72-9CD6-6D22189B5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288507-1518-DFD3-32F5-8F31CD34B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84b1bff3-db27-442b-9b92-e9a043717259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1A348FA-8D81-32F7-A591-2BACEA86D0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67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EF834-461C-D2F6-1E2D-BF414F840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24198B6-D901-98D1-67DC-074014E0B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10A5A5A-A190-B94A-D927-F154B4241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84b1bff3-db27-442b-9b92-e9a043717259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0FEC12-1291-A2C6-BC8B-53DDE6C85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769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415B6-DCCC-F442-5B7D-4DCAFB418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C51E36D-2302-92C3-9AD6-8173FCA3D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07091F-FEE5-16F9-2244-C116417CA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79cf5743-f99b-460f-b675-301529a9d1f0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38D58A9-3169-FA9F-561C-DF17ECA16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6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AEB10-EBD7-E57B-DD96-D5D596B63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5A5FE80-84A7-9016-D32B-BCDCB2301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E774CD-13B8-BF4F-3D1C-7FE1481F4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79cf5743-f99b-460f-b675-301529a9d1f0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E0179A-9452-385C-F1EB-EA5EA6D847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050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20E4F-C585-F00F-E4E4-6E28889C6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4A940FA-D07C-14EB-8771-089C689E8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895D39-4204-6062-D3AC-8998B40E1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79cf5743-f99b-460f-b675-301529a9d1f0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2AEEAE-8B91-02F7-8D65-11F556D9E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176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55c8939e-6aac-4b74-ac0c-be53ff9e9246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955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9c39b2b7-48be-4371-a1d8-bb6b5793a745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84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78914ec2-644a-4e26-a9c8-fcba74076f92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638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6b3f9804-a7b2-4385-a9f2-89164ce7f33d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266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07f5b99b-35de-4556-b278-a0c7e1125488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21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72eb133f-e959-4c09-a4cb-c16a5aff074b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64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C2A14-9863-E1F8-F246-C7124CDCA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7CE94B-ED5B-8CC3-9AC6-54D9DDC5B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43754F0-B9BB-A7E6-ABBD-18CF041C9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53ea509b-6c50-4bc6-9755-f76878922f7f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9E9F60-D156-ABB0-4713-B6A51DA80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28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5405b9f5-6dc1-4dc3-8735-abe051f287fc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4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04e31f47-4772-46db-9e6e-494759801dfe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54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84b1bff3-db27-442b-9b92-e9a043717259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80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daa6d97b-95f3-47b3-b19a-404ef8145d6a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89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eabf6122-4264-4b26-97b8-2e93ad885932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2" name="Freeform 86">
            <a:extLst>
              <a:ext uri="{FF2B5EF4-FFF2-40B4-BE49-F238E27FC236}">
                <a16:creationId xmlns:a16="http://schemas.microsoft.com/office/drawing/2014/main" id="{FA7A4913-4E8F-44DA-AF62-AAAE511B9E5F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3556794"/>
            <a:ext cx="12192000" cy="3322638"/>
          </a:xfrm>
          <a:custGeom>
            <a:avLst/>
            <a:gdLst>
              <a:gd name="T0" fmla="*/ 0 w 7680"/>
              <a:gd name="T1" fmla="*/ 400 h 2093"/>
              <a:gd name="T2" fmla="*/ 2102 w 7680"/>
              <a:gd name="T3" fmla="*/ 1351 h 2093"/>
              <a:gd name="T4" fmla="*/ 4006 w 7680"/>
              <a:gd name="T5" fmla="*/ 1479 h 2093"/>
              <a:gd name="T6" fmla="*/ 7680 w 7680"/>
              <a:gd name="T7" fmla="*/ 0 h 2093"/>
              <a:gd name="T8" fmla="*/ 7680 w 7680"/>
              <a:gd name="T9" fmla="*/ 2093 h 2093"/>
              <a:gd name="T10" fmla="*/ 0 w 7680"/>
              <a:gd name="T11" fmla="*/ 2093 h 2093"/>
              <a:gd name="T12" fmla="*/ 0 w 7680"/>
              <a:gd name="T13" fmla="*/ 400 h 2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80" h="2093">
                <a:moveTo>
                  <a:pt x="0" y="400"/>
                </a:moveTo>
                <a:lnTo>
                  <a:pt x="2102" y="1351"/>
                </a:lnTo>
                <a:lnTo>
                  <a:pt x="4006" y="1479"/>
                </a:lnTo>
                <a:lnTo>
                  <a:pt x="7680" y="0"/>
                </a:lnTo>
                <a:lnTo>
                  <a:pt x="7680" y="2093"/>
                </a:lnTo>
                <a:lnTo>
                  <a:pt x="0" y="2093"/>
                </a:lnTo>
                <a:lnTo>
                  <a:pt x="0" y="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3" name="Freeform 87">
            <a:extLst>
              <a:ext uri="{FF2B5EF4-FFF2-40B4-BE49-F238E27FC236}">
                <a16:creationId xmlns:a16="http://schemas.microsoft.com/office/drawing/2014/main" id="{923BB1C9-D7C3-4B5D-9316-08007C737C55}"/>
              </a:ext>
            </a:extLst>
          </p:cNvPr>
          <p:cNvSpPr>
            <a:spLocks/>
          </p:cNvSpPr>
          <p:nvPr userDrawn="1"/>
        </p:nvSpPr>
        <p:spPr bwMode="auto">
          <a:xfrm>
            <a:off x="-19050" y="4180682"/>
            <a:ext cx="3152775" cy="1971675"/>
          </a:xfrm>
          <a:custGeom>
            <a:avLst/>
            <a:gdLst>
              <a:gd name="T0" fmla="*/ 0 w 1986"/>
              <a:gd name="T1" fmla="*/ 16 h 1242"/>
              <a:gd name="T2" fmla="*/ 1746 w 1986"/>
              <a:gd name="T3" fmla="*/ 1242 h 1242"/>
              <a:gd name="T4" fmla="*/ 1986 w 1986"/>
              <a:gd name="T5" fmla="*/ 850 h 1242"/>
              <a:gd name="T6" fmla="*/ 0 w 1986"/>
              <a:gd name="T7" fmla="*/ 0 h 1242"/>
              <a:gd name="T8" fmla="*/ 0 w 1986"/>
              <a:gd name="T9" fmla="*/ 16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6" h="1242">
                <a:moveTo>
                  <a:pt x="0" y="16"/>
                </a:moveTo>
                <a:lnTo>
                  <a:pt x="1746" y="1242"/>
                </a:lnTo>
                <a:lnTo>
                  <a:pt x="1986" y="85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4" name="Freeform 88">
            <a:extLst>
              <a:ext uri="{FF2B5EF4-FFF2-40B4-BE49-F238E27FC236}">
                <a16:creationId xmlns:a16="http://schemas.microsoft.com/office/drawing/2014/main" id="{7410EC6E-36F4-42D9-A382-89447F5F03C2}"/>
              </a:ext>
            </a:extLst>
          </p:cNvPr>
          <p:cNvSpPr>
            <a:spLocks/>
          </p:cNvSpPr>
          <p:nvPr userDrawn="1"/>
        </p:nvSpPr>
        <p:spPr bwMode="auto">
          <a:xfrm>
            <a:off x="2752725" y="4996657"/>
            <a:ext cx="2247900" cy="1217613"/>
          </a:xfrm>
          <a:custGeom>
            <a:avLst/>
            <a:gdLst>
              <a:gd name="T0" fmla="*/ 440 w 1416"/>
              <a:gd name="T1" fmla="*/ 0 h 767"/>
              <a:gd name="T2" fmla="*/ 0 w 1416"/>
              <a:gd name="T3" fmla="*/ 728 h 767"/>
              <a:gd name="T4" fmla="*/ 632 w 1416"/>
              <a:gd name="T5" fmla="*/ 767 h 767"/>
              <a:gd name="T6" fmla="*/ 1416 w 1416"/>
              <a:gd name="T7" fmla="*/ 72 h 767"/>
              <a:gd name="T8" fmla="*/ 440 w 1416"/>
              <a:gd name="T9" fmla="*/ 0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6" h="767">
                <a:moveTo>
                  <a:pt x="440" y="0"/>
                </a:moveTo>
                <a:lnTo>
                  <a:pt x="0" y="728"/>
                </a:lnTo>
                <a:lnTo>
                  <a:pt x="632" y="767"/>
                </a:lnTo>
                <a:lnTo>
                  <a:pt x="1416" y="72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5" name="Freeform 89">
            <a:extLst>
              <a:ext uri="{FF2B5EF4-FFF2-40B4-BE49-F238E27FC236}">
                <a16:creationId xmlns:a16="http://schemas.microsoft.com/office/drawing/2014/main" id="{78E4EA92-E9F6-487A-82BB-5BEE1914ACF3}"/>
              </a:ext>
            </a:extLst>
          </p:cNvPr>
          <p:cNvSpPr>
            <a:spLocks/>
          </p:cNvSpPr>
          <p:nvPr userDrawn="1"/>
        </p:nvSpPr>
        <p:spPr bwMode="auto">
          <a:xfrm>
            <a:off x="4232275" y="5110957"/>
            <a:ext cx="2108200" cy="793750"/>
          </a:xfrm>
          <a:custGeom>
            <a:avLst/>
            <a:gdLst>
              <a:gd name="T0" fmla="*/ 1328 w 1328"/>
              <a:gd name="T1" fmla="*/ 500 h 500"/>
              <a:gd name="T2" fmla="*/ 484 w 1328"/>
              <a:gd name="T3" fmla="*/ 0 h 500"/>
              <a:gd name="T4" fmla="*/ 0 w 1328"/>
              <a:gd name="T5" fmla="*/ 428 h 500"/>
              <a:gd name="T6" fmla="*/ 1328 w 1328"/>
              <a:gd name="T7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28" h="500">
                <a:moveTo>
                  <a:pt x="1328" y="500"/>
                </a:moveTo>
                <a:lnTo>
                  <a:pt x="484" y="0"/>
                </a:lnTo>
                <a:lnTo>
                  <a:pt x="0" y="428"/>
                </a:lnTo>
                <a:lnTo>
                  <a:pt x="1328" y="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6" name="Freeform 90">
            <a:extLst>
              <a:ext uri="{FF2B5EF4-FFF2-40B4-BE49-F238E27FC236}">
                <a16:creationId xmlns:a16="http://schemas.microsoft.com/office/drawing/2014/main" id="{EBB43064-9464-4FFD-8CE2-E0939D2ABFDA}"/>
              </a:ext>
            </a:extLst>
          </p:cNvPr>
          <p:cNvSpPr>
            <a:spLocks/>
          </p:cNvSpPr>
          <p:nvPr userDrawn="1"/>
        </p:nvSpPr>
        <p:spPr bwMode="auto">
          <a:xfrm>
            <a:off x="6340475" y="4977607"/>
            <a:ext cx="2514600" cy="927100"/>
          </a:xfrm>
          <a:custGeom>
            <a:avLst/>
            <a:gdLst>
              <a:gd name="T0" fmla="*/ 1444 w 1584"/>
              <a:gd name="T1" fmla="*/ 0 h 584"/>
              <a:gd name="T2" fmla="*/ 1584 w 1584"/>
              <a:gd name="T3" fmla="*/ 396 h 584"/>
              <a:gd name="T4" fmla="*/ 0 w 1584"/>
              <a:gd name="T5" fmla="*/ 584 h 584"/>
              <a:gd name="T6" fmla="*/ 1444 w 1584"/>
              <a:gd name="T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4" h="584">
                <a:moveTo>
                  <a:pt x="1444" y="0"/>
                </a:moveTo>
                <a:lnTo>
                  <a:pt x="1584" y="396"/>
                </a:lnTo>
                <a:lnTo>
                  <a:pt x="0" y="584"/>
                </a:lnTo>
                <a:lnTo>
                  <a:pt x="14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7" name="Freeform 91">
            <a:extLst>
              <a:ext uri="{FF2B5EF4-FFF2-40B4-BE49-F238E27FC236}">
                <a16:creationId xmlns:a16="http://schemas.microsoft.com/office/drawing/2014/main" id="{BCD0E36D-979D-418E-9991-95819836612A}"/>
              </a:ext>
            </a:extLst>
          </p:cNvPr>
          <p:cNvSpPr>
            <a:spLocks/>
          </p:cNvSpPr>
          <p:nvPr userDrawn="1"/>
        </p:nvSpPr>
        <p:spPr bwMode="auto">
          <a:xfrm>
            <a:off x="8556625" y="4755357"/>
            <a:ext cx="1263650" cy="850900"/>
          </a:xfrm>
          <a:custGeom>
            <a:avLst/>
            <a:gdLst>
              <a:gd name="T0" fmla="*/ 0 w 796"/>
              <a:gd name="T1" fmla="*/ 4 h 536"/>
              <a:gd name="T2" fmla="*/ 796 w 796"/>
              <a:gd name="T3" fmla="*/ 0 h 536"/>
              <a:gd name="T4" fmla="*/ 188 w 796"/>
              <a:gd name="T5" fmla="*/ 536 h 536"/>
              <a:gd name="T6" fmla="*/ 0 w 796"/>
              <a:gd name="T7" fmla="*/ 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6" h="536">
                <a:moveTo>
                  <a:pt x="0" y="4"/>
                </a:moveTo>
                <a:lnTo>
                  <a:pt x="796" y="0"/>
                </a:lnTo>
                <a:lnTo>
                  <a:pt x="188" y="536"/>
                </a:lnTo>
                <a:lnTo>
                  <a:pt x="0" y="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8" name="Freeform 92">
            <a:extLst>
              <a:ext uri="{FF2B5EF4-FFF2-40B4-BE49-F238E27FC236}">
                <a16:creationId xmlns:a16="http://schemas.microsoft.com/office/drawing/2014/main" id="{56FC3E7C-17B9-4FBD-A9D1-FE0E5A12BB7F}"/>
              </a:ext>
            </a:extLst>
          </p:cNvPr>
          <p:cNvSpPr>
            <a:spLocks/>
          </p:cNvSpPr>
          <p:nvPr userDrawn="1"/>
        </p:nvSpPr>
        <p:spPr bwMode="auto">
          <a:xfrm>
            <a:off x="8556625" y="3537744"/>
            <a:ext cx="3616325" cy="1255713"/>
          </a:xfrm>
          <a:custGeom>
            <a:avLst/>
            <a:gdLst>
              <a:gd name="T0" fmla="*/ 2278 w 2278"/>
              <a:gd name="T1" fmla="*/ 0 h 791"/>
              <a:gd name="T2" fmla="*/ 0 w 2278"/>
              <a:gd name="T3" fmla="*/ 771 h 791"/>
              <a:gd name="T4" fmla="*/ 956 w 2278"/>
              <a:gd name="T5" fmla="*/ 791 h 791"/>
              <a:gd name="T6" fmla="*/ 2278 w 2278"/>
              <a:gd name="T7" fmla="*/ 15 h 791"/>
              <a:gd name="T8" fmla="*/ 2278 w 2278"/>
              <a:gd name="T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8" h="791">
                <a:moveTo>
                  <a:pt x="2278" y="0"/>
                </a:moveTo>
                <a:lnTo>
                  <a:pt x="0" y="771"/>
                </a:lnTo>
                <a:lnTo>
                  <a:pt x="956" y="791"/>
                </a:lnTo>
                <a:lnTo>
                  <a:pt x="2278" y="15"/>
                </a:lnTo>
                <a:lnTo>
                  <a:pt x="227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9" name="Freeform 93">
            <a:extLst>
              <a:ext uri="{FF2B5EF4-FFF2-40B4-BE49-F238E27FC236}">
                <a16:creationId xmlns:a16="http://schemas.microsoft.com/office/drawing/2014/main" id="{DC2481B5-9F6D-482A-A134-D40C0269E0D0}"/>
              </a:ext>
            </a:extLst>
          </p:cNvPr>
          <p:cNvSpPr>
            <a:spLocks/>
          </p:cNvSpPr>
          <p:nvPr userDrawn="1"/>
        </p:nvSpPr>
        <p:spPr bwMode="auto">
          <a:xfrm>
            <a:off x="4892675" y="1373982"/>
            <a:ext cx="2201863" cy="663575"/>
          </a:xfrm>
          <a:custGeom>
            <a:avLst/>
            <a:gdLst>
              <a:gd name="T0" fmla="*/ 1387 w 1387"/>
              <a:gd name="T1" fmla="*/ 89 h 419"/>
              <a:gd name="T2" fmla="*/ 1387 w 1387"/>
              <a:gd name="T3" fmla="*/ 89 h 419"/>
              <a:gd name="T4" fmla="*/ 1387 w 1387"/>
              <a:gd name="T5" fmla="*/ 89 h 419"/>
              <a:gd name="T6" fmla="*/ 1045 w 1387"/>
              <a:gd name="T7" fmla="*/ 197 h 419"/>
              <a:gd name="T8" fmla="*/ 1339 w 1387"/>
              <a:gd name="T9" fmla="*/ 230 h 419"/>
              <a:gd name="T10" fmla="*/ 753 w 1387"/>
              <a:gd name="T11" fmla="*/ 419 h 419"/>
              <a:gd name="T12" fmla="*/ 93 w 1387"/>
              <a:gd name="T13" fmla="*/ 338 h 419"/>
              <a:gd name="T14" fmla="*/ 92 w 1387"/>
              <a:gd name="T15" fmla="*/ 338 h 419"/>
              <a:gd name="T16" fmla="*/ 91 w 1387"/>
              <a:gd name="T17" fmla="*/ 338 h 419"/>
              <a:gd name="T18" fmla="*/ 91 w 1387"/>
              <a:gd name="T19" fmla="*/ 338 h 419"/>
              <a:gd name="T20" fmla="*/ 63 w 1387"/>
              <a:gd name="T21" fmla="*/ 331 h 419"/>
              <a:gd name="T22" fmla="*/ 62 w 1387"/>
              <a:gd name="T23" fmla="*/ 331 h 419"/>
              <a:gd name="T24" fmla="*/ 0 w 1387"/>
              <a:gd name="T25" fmla="*/ 247 h 419"/>
              <a:gd name="T26" fmla="*/ 89 w 1387"/>
              <a:gd name="T27" fmla="*/ 154 h 419"/>
              <a:gd name="T28" fmla="*/ 96 w 1387"/>
              <a:gd name="T29" fmla="*/ 152 h 419"/>
              <a:gd name="T30" fmla="*/ 149 w 1387"/>
              <a:gd name="T31" fmla="*/ 139 h 419"/>
              <a:gd name="T32" fmla="*/ 394 w 1387"/>
              <a:gd name="T33" fmla="*/ 75 h 419"/>
              <a:gd name="T34" fmla="*/ 681 w 1387"/>
              <a:gd name="T35" fmla="*/ 0 h 419"/>
              <a:gd name="T36" fmla="*/ 1387 w 1387"/>
              <a:gd name="T37" fmla="*/ 81 h 419"/>
              <a:gd name="T38" fmla="*/ 1387 w 1387"/>
              <a:gd name="T39" fmla="*/ 8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87" h="419">
                <a:moveTo>
                  <a:pt x="1387" y="89"/>
                </a:moveTo>
                <a:cubicBezTo>
                  <a:pt x="1387" y="89"/>
                  <a:pt x="1387" y="89"/>
                  <a:pt x="1387" y="89"/>
                </a:cubicBezTo>
                <a:cubicBezTo>
                  <a:pt x="1387" y="89"/>
                  <a:pt x="1387" y="89"/>
                  <a:pt x="1387" y="89"/>
                </a:cubicBezTo>
                <a:cubicBezTo>
                  <a:pt x="1045" y="197"/>
                  <a:pt x="1045" y="197"/>
                  <a:pt x="1045" y="197"/>
                </a:cubicBezTo>
                <a:cubicBezTo>
                  <a:pt x="1339" y="230"/>
                  <a:pt x="1339" y="230"/>
                  <a:pt x="1339" y="230"/>
                </a:cubicBezTo>
                <a:cubicBezTo>
                  <a:pt x="753" y="419"/>
                  <a:pt x="753" y="419"/>
                  <a:pt x="753" y="419"/>
                </a:cubicBezTo>
                <a:cubicBezTo>
                  <a:pt x="93" y="338"/>
                  <a:pt x="93" y="338"/>
                  <a:pt x="93" y="338"/>
                </a:cubicBezTo>
                <a:cubicBezTo>
                  <a:pt x="92" y="338"/>
                  <a:pt x="92" y="338"/>
                  <a:pt x="92" y="338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91" y="338"/>
                  <a:pt x="91" y="338"/>
                  <a:pt x="91" y="338"/>
                </a:cubicBezTo>
                <a:cubicBezTo>
                  <a:pt x="81" y="336"/>
                  <a:pt x="71" y="334"/>
                  <a:pt x="63" y="331"/>
                </a:cubicBezTo>
                <a:cubicBezTo>
                  <a:pt x="62" y="331"/>
                  <a:pt x="62" y="331"/>
                  <a:pt x="62" y="331"/>
                </a:cubicBezTo>
                <a:cubicBezTo>
                  <a:pt x="19" y="317"/>
                  <a:pt x="0" y="286"/>
                  <a:pt x="0" y="247"/>
                </a:cubicBezTo>
                <a:cubicBezTo>
                  <a:pt x="0" y="202"/>
                  <a:pt x="34" y="165"/>
                  <a:pt x="89" y="154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149" y="139"/>
                  <a:pt x="149" y="139"/>
                  <a:pt x="149" y="139"/>
                </a:cubicBezTo>
                <a:cubicBezTo>
                  <a:pt x="394" y="75"/>
                  <a:pt x="394" y="75"/>
                  <a:pt x="394" y="75"/>
                </a:cubicBezTo>
                <a:cubicBezTo>
                  <a:pt x="681" y="0"/>
                  <a:pt x="681" y="0"/>
                  <a:pt x="681" y="0"/>
                </a:cubicBezTo>
                <a:cubicBezTo>
                  <a:pt x="1387" y="81"/>
                  <a:pt x="1387" y="81"/>
                  <a:pt x="1387" y="81"/>
                </a:cubicBezTo>
                <a:lnTo>
                  <a:pt x="1387" y="89"/>
                </a:lnTo>
                <a:close/>
              </a:path>
            </a:pathLst>
          </a:custGeom>
          <a:solidFill>
            <a:srgbClr val="5E98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0" name="Freeform 94">
            <a:extLst>
              <a:ext uri="{FF2B5EF4-FFF2-40B4-BE49-F238E27FC236}">
                <a16:creationId xmlns:a16="http://schemas.microsoft.com/office/drawing/2014/main" id="{DD9DEE04-DD96-4860-980C-25B283497F1B}"/>
              </a:ext>
            </a:extLst>
          </p:cNvPr>
          <p:cNvSpPr>
            <a:spLocks/>
          </p:cNvSpPr>
          <p:nvPr userDrawn="1"/>
        </p:nvSpPr>
        <p:spPr bwMode="auto">
          <a:xfrm>
            <a:off x="4892675" y="1500982"/>
            <a:ext cx="2201863" cy="536575"/>
          </a:xfrm>
          <a:custGeom>
            <a:avLst/>
            <a:gdLst>
              <a:gd name="T0" fmla="*/ 1387 w 1387"/>
              <a:gd name="T1" fmla="*/ 8 h 338"/>
              <a:gd name="T2" fmla="*/ 1045 w 1387"/>
              <a:gd name="T3" fmla="*/ 116 h 338"/>
              <a:gd name="T4" fmla="*/ 1339 w 1387"/>
              <a:gd name="T5" fmla="*/ 149 h 338"/>
              <a:gd name="T6" fmla="*/ 753 w 1387"/>
              <a:gd name="T7" fmla="*/ 338 h 338"/>
              <a:gd name="T8" fmla="*/ 93 w 1387"/>
              <a:gd name="T9" fmla="*/ 257 h 338"/>
              <a:gd name="T10" fmla="*/ 92 w 1387"/>
              <a:gd name="T11" fmla="*/ 257 h 338"/>
              <a:gd name="T12" fmla="*/ 91 w 1387"/>
              <a:gd name="T13" fmla="*/ 257 h 338"/>
              <a:gd name="T14" fmla="*/ 91 w 1387"/>
              <a:gd name="T15" fmla="*/ 257 h 338"/>
              <a:gd name="T16" fmla="*/ 63 w 1387"/>
              <a:gd name="T17" fmla="*/ 250 h 338"/>
              <a:gd name="T18" fmla="*/ 62 w 1387"/>
              <a:gd name="T19" fmla="*/ 250 h 338"/>
              <a:gd name="T20" fmla="*/ 0 w 1387"/>
              <a:gd name="T21" fmla="*/ 166 h 338"/>
              <a:gd name="T22" fmla="*/ 89 w 1387"/>
              <a:gd name="T23" fmla="*/ 73 h 338"/>
              <a:gd name="T24" fmla="*/ 100 w 1387"/>
              <a:gd name="T25" fmla="*/ 75 h 338"/>
              <a:gd name="T26" fmla="*/ 813 w 1387"/>
              <a:gd name="T27" fmla="*/ 162 h 338"/>
              <a:gd name="T28" fmla="*/ 1387 w 1387"/>
              <a:gd name="T29" fmla="*/ 0 h 338"/>
              <a:gd name="T30" fmla="*/ 1387 w 1387"/>
              <a:gd name="T31" fmla="*/ 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87" h="338">
                <a:moveTo>
                  <a:pt x="1387" y="8"/>
                </a:moveTo>
                <a:cubicBezTo>
                  <a:pt x="1045" y="116"/>
                  <a:pt x="1045" y="116"/>
                  <a:pt x="1045" y="116"/>
                </a:cubicBezTo>
                <a:cubicBezTo>
                  <a:pt x="1339" y="149"/>
                  <a:pt x="1339" y="149"/>
                  <a:pt x="1339" y="149"/>
                </a:cubicBezTo>
                <a:cubicBezTo>
                  <a:pt x="753" y="338"/>
                  <a:pt x="753" y="338"/>
                  <a:pt x="753" y="338"/>
                </a:cubicBezTo>
                <a:cubicBezTo>
                  <a:pt x="93" y="257"/>
                  <a:pt x="93" y="257"/>
                  <a:pt x="93" y="257"/>
                </a:cubicBezTo>
                <a:cubicBezTo>
                  <a:pt x="92" y="257"/>
                  <a:pt x="92" y="257"/>
                  <a:pt x="92" y="257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81" y="255"/>
                  <a:pt x="71" y="253"/>
                  <a:pt x="63" y="250"/>
                </a:cubicBezTo>
                <a:cubicBezTo>
                  <a:pt x="62" y="250"/>
                  <a:pt x="62" y="250"/>
                  <a:pt x="62" y="250"/>
                </a:cubicBezTo>
                <a:cubicBezTo>
                  <a:pt x="19" y="236"/>
                  <a:pt x="0" y="205"/>
                  <a:pt x="0" y="166"/>
                </a:cubicBezTo>
                <a:cubicBezTo>
                  <a:pt x="0" y="121"/>
                  <a:pt x="34" y="84"/>
                  <a:pt x="89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813" y="162"/>
                  <a:pt x="813" y="162"/>
                  <a:pt x="813" y="162"/>
                </a:cubicBezTo>
                <a:cubicBezTo>
                  <a:pt x="1387" y="0"/>
                  <a:pt x="1387" y="0"/>
                  <a:pt x="1387" y="0"/>
                </a:cubicBezTo>
                <a:cubicBezTo>
                  <a:pt x="1387" y="8"/>
                  <a:pt x="1387" y="8"/>
                  <a:pt x="1387" y="8"/>
                </a:cubicBezTo>
                <a:close/>
              </a:path>
            </a:pathLst>
          </a:custGeom>
          <a:solidFill>
            <a:srgbClr val="498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1" name="Freeform 95">
            <a:extLst>
              <a:ext uri="{FF2B5EF4-FFF2-40B4-BE49-F238E27FC236}">
                <a16:creationId xmlns:a16="http://schemas.microsoft.com/office/drawing/2014/main" id="{437231B3-D048-4B25-ADAA-DC4748D0DBDF}"/>
              </a:ext>
            </a:extLst>
          </p:cNvPr>
          <p:cNvSpPr>
            <a:spLocks/>
          </p:cNvSpPr>
          <p:nvPr userDrawn="1"/>
        </p:nvSpPr>
        <p:spPr bwMode="auto">
          <a:xfrm>
            <a:off x="4913312" y="1513682"/>
            <a:ext cx="2243138" cy="523875"/>
          </a:xfrm>
          <a:custGeom>
            <a:avLst/>
            <a:gdLst>
              <a:gd name="T0" fmla="*/ 1413 w 1413"/>
              <a:gd name="T1" fmla="*/ 155 h 330"/>
              <a:gd name="T2" fmla="*/ 801 w 1413"/>
              <a:gd name="T3" fmla="*/ 330 h 330"/>
              <a:gd name="T4" fmla="*/ 78 w 1413"/>
              <a:gd name="T5" fmla="*/ 242 h 330"/>
              <a:gd name="T6" fmla="*/ 58 w 1413"/>
              <a:gd name="T7" fmla="*/ 238 h 330"/>
              <a:gd name="T8" fmla="*/ 0 w 1413"/>
              <a:gd name="T9" fmla="*/ 158 h 330"/>
              <a:gd name="T10" fmla="*/ 2 w 1413"/>
              <a:gd name="T11" fmla="*/ 140 h 330"/>
              <a:gd name="T12" fmla="*/ 92 w 1413"/>
              <a:gd name="T13" fmla="*/ 77 h 330"/>
              <a:gd name="T14" fmla="*/ 96 w 1413"/>
              <a:gd name="T15" fmla="*/ 77 h 330"/>
              <a:gd name="T16" fmla="*/ 800 w 1413"/>
              <a:gd name="T17" fmla="*/ 163 h 330"/>
              <a:gd name="T18" fmla="*/ 1374 w 1413"/>
              <a:gd name="T19" fmla="*/ 0 h 330"/>
              <a:gd name="T20" fmla="*/ 1352 w 1413"/>
              <a:gd name="T21" fmla="*/ 85 h 330"/>
              <a:gd name="T22" fmla="*/ 1413 w 1413"/>
              <a:gd name="T23" fmla="*/ 15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13" h="330">
                <a:moveTo>
                  <a:pt x="1413" y="155"/>
                </a:moveTo>
                <a:cubicBezTo>
                  <a:pt x="801" y="330"/>
                  <a:pt x="801" y="330"/>
                  <a:pt x="801" y="330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1" y="241"/>
                  <a:pt x="64" y="240"/>
                  <a:pt x="58" y="238"/>
                </a:cubicBezTo>
                <a:cubicBezTo>
                  <a:pt x="22" y="227"/>
                  <a:pt x="0" y="200"/>
                  <a:pt x="0" y="158"/>
                </a:cubicBezTo>
                <a:cubicBezTo>
                  <a:pt x="2" y="140"/>
                  <a:pt x="2" y="140"/>
                  <a:pt x="2" y="140"/>
                </a:cubicBezTo>
                <a:cubicBezTo>
                  <a:pt x="7" y="101"/>
                  <a:pt x="47" y="73"/>
                  <a:pt x="92" y="77"/>
                </a:cubicBezTo>
                <a:cubicBezTo>
                  <a:pt x="93" y="77"/>
                  <a:pt x="94" y="77"/>
                  <a:pt x="96" y="77"/>
                </a:cubicBezTo>
                <a:cubicBezTo>
                  <a:pt x="800" y="163"/>
                  <a:pt x="800" y="163"/>
                  <a:pt x="800" y="163"/>
                </a:cubicBezTo>
                <a:cubicBezTo>
                  <a:pt x="1374" y="0"/>
                  <a:pt x="1374" y="0"/>
                  <a:pt x="1374" y="0"/>
                </a:cubicBezTo>
                <a:cubicBezTo>
                  <a:pt x="1341" y="10"/>
                  <a:pt x="1346" y="44"/>
                  <a:pt x="1352" y="85"/>
                </a:cubicBezTo>
                <a:cubicBezTo>
                  <a:pt x="1352" y="85"/>
                  <a:pt x="1365" y="169"/>
                  <a:pt x="1413" y="155"/>
                </a:cubicBezTo>
                <a:close/>
              </a:path>
            </a:pathLst>
          </a:custGeom>
          <a:solidFill>
            <a:srgbClr val="D3D2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2" name="Freeform 96">
            <a:extLst>
              <a:ext uri="{FF2B5EF4-FFF2-40B4-BE49-F238E27FC236}">
                <a16:creationId xmlns:a16="http://schemas.microsoft.com/office/drawing/2014/main" id="{D2A2F6BB-565E-422B-9CC4-467B65614F5D}"/>
              </a:ext>
            </a:extLst>
          </p:cNvPr>
          <p:cNvSpPr>
            <a:spLocks/>
          </p:cNvSpPr>
          <p:nvPr userDrawn="1"/>
        </p:nvSpPr>
        <p:spPr bwMode="auto">
          <a:xfrm>
            <a:off x="4889500" y="1629569"/>
            <a:ext cx="169863" cy="261938"/>
          </a:xfrm>
          <a:custGeom>
            <a:avLst/>
            <a:gdLst>
              <a:gd name="T0" fmla="*/ 73 w 107"/>
              <a:gd name="T1" fmla="*/ 165 h 165"/>
              <a:gd name="T2" fmla="*/ 15 w 107"/>
              <a:gd name="T3" fmla="*/ 85 h 165"/>
              <a:gd name="T4" fmla="*/ 17 w 107"/>
              <a:gd name="T5" fmla="*/ 67 h 165"/>
              <a:gd name="T6" fmla="*/ 107 w 107"/>
              <a:gd name="T7" fmla="*/ 4 h 165"/>
              <a:gd name="T8" fmla="*/ 73 w 107"/>
              <a:gd name="T9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65">
                <a:moveTo>
                  <a:pt x="73" y="165"/>
                </a:moveTo>
                <a:cubicBezTo>
                  <a:pt x="37" y="154"/>
                  <a:pt x="15" y="127"/>
                  <a:pt x="15" y="85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28"/>
                  <a:pt x="62" y="0"/>
                  <a:pt x="107" y="4"/>
                </a:cubicBezTo>
                <a:cubicBezTo>
                  <a:pt x="0" y="59"/>
                  <a:pt x="44" y="132"/>
                  <a:pt x="73" y="165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3" name="Freeform 97">
            <a:extLst>
              <a:ext uri="{FF2B5EF4-FFF2-40B4-BE49-F238E27FC236}">
                <a16:creationId xmlns:a16="http://schemas.microsoft.com/office/drawing/2014/main" id="{8329E4A7-4E0E-4F65-9E18-3521FE0E764D}"/>
              </a:ext>
            </a:extLst>
          </p:cNvPr>
          <p:cNvSpPr>
            <a:spLocks/>
          </p:cNvSpPr>
          <p:nvPr userDrawn="1"/>
        </p:nvSpPr>
        <p:spPr bwMode="auto">
          <a:xfrm>
            <a:off x="6049962" y="1513682"/>
            <a:ext cx="1106488" cy="523875"/>
          </a:xfrm>
          <a:custGeom>
            <a:avLst/>
            <a:gdLst>
              <a:gd name="T0" fmla="*/ 697 w 697"/>
              <a:gd name="T1" fmla="*/ 155 h 330"/>
              <a:gd name="T2" fmla="*/ 85 w 697"/>
              <a:gd name="T3" fmla="*/ 330 h 330"/>
              <a:gd name="T4" fmla="*/ 84 w 697"/>
              <a:gd name="T5" fmla="*/ 163 h 330"/>
              <a:gd name="T6" fmla="*/ 658 w 697"/>
              <a:gd name="T7" fmla="*/ 0 h 330"/>
              <a:gd name="T8" fmla="*/ 636 w 697"/>
              <a:gd name="T9" fmla="*/ 85 h 330"/>
              <a:gd name="T10" fmla="*/ 697 w 697"/>
              <a:gd name="T11" fmla="*/ 15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7" h="330">
                <a:moveTo>
                  <a:pt x="697" y="155"/>
                </a:moveTo>
                <a:cubicBezTo>
                  <a:pt x="85" y="330"/>
                  <a:pt x="85" y="330"/>
                  <a:pt x="85" y="330"/>
                </a:cubicBezTo>
                <a:cubicBezTo>
                  <a:pt x="0" y="246"/>
                  <a:pt x="84" y="163"/>
                  <a:pt x="84" y="163"/>
                </a:cubicBezTo>
                <a:cubicBezTo>
                  <a:pt x="658" y="0"/>
                  <a:pt x="658" y="0"/>
                  <a:pt x="658" y="0"/>
                </a:cubicBezTo>
                <a:cubicBezTo>
                  <a:pt x="625" y="10"/>
                  <a:pt x="630" y="44"/>
                  <a:pt x="636" y="85"/>
                </a:cubicBezTo>
                <a:cubicBezTo>
                  <a:pt x="636" y="85"/>
                  <a:pt x="649" y="169"/>
                  <a:pt x="697" y="155"/>
                </a:cubicBezTo>
                <a:close/>
              </a:path>
            </a:pathLst>
          </a:custGeom>
          <a:solidFill>
            <a:srgbClr val="ED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4" name="Freeform 98">
            <a:extLst>
              <a:ext uri="{FF2B5EF4-FFF2-40B4-BE49-F238E27FC236}">
                <a16:creationId xmlns:a16="http://schemas.microsoft.com/office/drawing/2014/main" id="{04E1100A-CC17-441E-A88B-1A5565E5C84D}"/>
              </a:ext>
            </a:extLst>
          </p:cNvPr>
          <p:cNvSpPr>
            <a:spLocks/>
          </p:cNvSpPr>
          <p:nvPr userDrawn="1"/>
        </p:nvSpPr>
        <p:spPr bwMode="auto">
          <a:xfrm>
            <a:off x="6183312" y="1513682"/>
            <a:ext cx="911225" cy="258763"/>
          </a:xfrm>
          <a:custGeom>
            <a:avLst/>
            <a:gdLst>
              <a:gd name="T0" fmla="*/ 574 w 574"/>
              <a:gd name="T1" fmla="*/ 0 h 163"/>
              <a:gd name="T2" fmla="*/ 0 w 574"/>
              <a:gd name="T3" fmla="*/ 163 h 163"/>
              <a:gd name="T4" fmla="*/ 574 w 574"/>
              <a:gd name="T5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4" h="163">
                <a:moveTo>
                  <a:pt x="574" y="0"/>
                </a:moveTo>
                <a:lnTo>
                  <a:pt x="0" y="163"/>
                </a:lnTo>
                <a:lnTo>
                  <a:pt x="574" y="0"/>
                </a:lnTo>
                <a:close/>
              </a:path>
            </a:pathLst>
          </a:custGeom>
          <a:solidFill>
            <a:srgbClr val="EDEC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5" name="Line 99">
            <a:extLst>
              <a:ext uri="{FF2B5EF4-FFF2-40B4-BE49-F238E27FC236}">
                <a16:creationId xmlns:a16="http://schemas.microsoft.com/office/drawing/2014/main" id="{6E1C8C7F-622B-45AC-99B9-CF2E048D0FF4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6183312" y="1513682"/>
            <a:ext cx="911225" cy="258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6" name="Freeform 100">
            <a:extLst>
              <a:ext uri="{FF2B5EF4-FFF2-40B4-BE49-F238E27FC236}">
                <a16:creationId xmlns:a16="http://schemas.microsoft.com/office/drawing/2014/main" id="{E9B565C0-4130-46FB-8367-49B17CA85FBA}"/>
              </a:ext>
            </a:extLst>
          </p:cNvPr>
          <p:cNvSpPr>
            <a:spLocks/>
          </p:cNvSpPr>
          <p:nvPr userDrawn="1"/>
        </p:nvSpPr>
        <p:spPr bwMode="auto">
          <a:xfrm>
            <a:off x="6975475" y="1604169"/>
            <a:ext cx="57150" cy="17463"/>
          </a:xfrm>
          <a:custGeom>
            <a:avLst/>
            <a:gdLst>
              <a:gd name="T0" fmla="*/ 0 w 36"/>
              <a:gd name="T1" fmla="*/ 11 h 11"/>
              <a:gd name="T2" fmla="*/ 17 w 36"/>
              <a:gd name="T3" fmla="*/ 4 h 11"/>
              <a:gd name="T4" fmla="*/ 36 w 36"/>
              <a:gd name="T5" fmla="*/ 0 h 11"/>
              <a:gd name="T6" fmla="*/ 18 w 36"/>
              <a:gd name="T7" fmla="*/ 8 h 11"/>
              <a:gd name="T8" fmla="*/ 0 w 3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11">
                <a:moveTo>
                  <a:pt x="0" y="11"/>
                </a:moveTo>
                <a:cubicBezTo>
                  <a:pt x="5" y="8"/>
                  <a:pt x="11" y="6"/>
                  <a:pt x="17" y="4"/>
                </a:cubicBezTo>
                <a:cubicBezTo>
                  <a:pt x="23" y="2"/>
                  <a:pt x="30" y="1"/>
                  <a:pt x="36" y="0"/>
                </a:cubicBezTo>
                <a:cubicBezTo>
                  <a:pt x="30" y="4"/>
                  <a:pt x="25" y="6"/>
                  <a:pt x="18" y="8"/>
                </a:cubicBezTo>
                <a:cubicBezTo>
                  <a:pt x="12" y="10"/>
                  <a:pt x="6" y="11"/>
                  <a:pt x="0" y="11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7" name="Freeform 101">
            <a:extLst>
              <a:ext uri="{FF2B5EF4-FFF2-40B4-BE49-F238E27FC236}">
                <a16:creationId xmlns:a16="http://schemas.microsoft.com/office/drawing/2014/main" id="{AE11DF40-0260-453E-A324-EB1A6D50B213}"/>
              </a:ext>
            </a:extLst>
          </p:cNvPr>
          <p:cNvSpPr>
            <a:spLocks/>
          </p:cNvSpPr>
          <p:nvPr userDrawn="1"/>
        </p:nvSpPr>
        <p:spPr bwMode="auto">
          <a:xfrm>
            <a:off x="6429375" y="1639094"/>
            <a:ext cx="487363" cy="146050"/>
          </a:xfrm>
          <a:custGeom>
            <a:avLst/>
            <a:gdLst>
              <a:gd name="T0" fmla="*/ 0 w 307"/>
              <a:gd name="T1" fmla="*/ 92 h 92"/>
              <a:gd name="T2" fmla="*/ 76 w 307"/>
              <a:gd name="T3" fmla="*/ 67 h 92"/>
              <a:gd name="T4" fmla="*/ 153 w 307"/>
              <a:gd name="T5" fmla="*/ 44 h 92"/>
              <a:gd name="T6" fmla="*/ 230 w 307"/>
              <a:gd name="T7" fmla="*/ 21 h 92"/>
              <a:gd name="T8" fmla="*/ 269 w 307"/>
              <a:gd name="T9" fmla="*/ 11 h 92"/>
              <a:gd name="T10" fmla="*/ 307 w 307"/>
              <a:gd name="T11" fmla="*/ 0 h 92"/>
              <a:gd name="T12" fmla="*/ 269 w 307"/>
              <a:gd name="T13" fmla="*/ 12 h 92"/>
              <a:gd name="T14" fmla="*/ 231 w 307"/>
              <a:gd name="T15" fmla="*/ 24 h 92"/>
              <a:gd name="T16" fmla="*/ 154 w 307"/>
              <a:gd name="T17" fmla="*/ 48 h 92"/>
              <a:gd name="T18" fmla="*/ 77 w 307"/>
              <a:gd name="T19" fmla="*/ 70 h 92"/>
              <a:gd name="T20" fmla="*/ 0 w 307"/>
              <a:gd name="T2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" h="92">
                <a:moveTo>
                  <a:pt x="0" y="92"/>
                </a:moveTo>
                <a:cubicBezTo>
                  <a:pt x="25" y="83"/>
                  <a:pt x="51" y="75"/>
                  <a:pt x="76" y="67"/>
                </a:cubicBezTo>
                <a:cubicBezTo>
                  <a:pt x="102" y="59"/>
                  <a:pt x="127" y="52"/>
                  <a:pt x="153" y="44"/>
                </a:cubicBezTo>
                <a:cubicBezTo>
                  <a:pt x="230" y="21"/>
                  <a:pt x="230" y="21"/>
                  <a:pt x="230" y="21"/>
                </a:cubicBezTo>
                <a:cubicBezTo>
                  <a:pt x="269" y="11"/>
                  <a:pt x="269" y="11"/>
                  <a:pt x="269" y="11"/>
                </a:cubicBezTo>
                <a:cubicBezTo>
                  <a:pt x="282" y="7"/>
                  <a:pt x="294" y="3"/>
                  <a:pt x="307" y="0"/>
                </a:cubicBezTo>
                <a:cubicBezTo>
                  <a:pt x="295" y="4"/>
                  <a:pt x="282" y="8"/>
                  <a:pt x="269" y="12"/>
                </a:cubicBezTo>
                <a:cubicBezTo>
                  <a:pt x="231" y="24"/>
                  <a:pt x="231" y="24"/>
                  <a:pt x="231" y="24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28" y="55"/>
                  <a:pt x="103" y="63"/>
                  <a:pt x="77" y="70"/>
                </a:cubicBezTo>
                <a:cubicBezTo>
                  <a:pt x="51" y="77"/>
                  <a:pt x="26" y="85"/>
                  <a:pt x="0" y="92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8" name="Freeform 102">
            <a:extLst>
              <a:ext uri="{FF2B5EF4-FFF2-40B4-BE49-F238E27FC236}">
                <a16:creationId xmlns:a16="http://schemas.microsoft.com/office/drawing/2014/main" id="{9F7F400E-D166-4FE2-9572-247176391D15}"/>
              </a:ext>
            </a:extLst>
          </p:cNvPr>
          <p:cNvSpPr>
            <a:spLocks/>
          </p:cNvSpPr>
          <p:nvPr userDrawn="1"/>
        </p:nvSpPr>
        <p:spPr bwMode="auto">
          <a:xfrm>
            <a:off x="6207125" y="1802607"/>
            <a:ext cx="158750" cy="47625"/>
          </a:xfrm>
          <a:custGeom>
            <a:avLst/>
            <a:gdLst>
              <a:gd name="T0" fmla="*/ 0 w 100"/>
              <a:gd name="T1" fmla="*/ 30 h 30"/>
              <a:gd name="T2" fmla="*/ 24 w 100"/>
              <a:gd name="T3" fmla="*/ 21 h 30"/>
              <a:gd name="T4" fmla="*/ 49 w 100"/>
              <a:gd name="T5" fmla="*/ 13 h 30"/>
              <a:gd name="T6" fmla="*/ 74 w 100"/>
              <a:gd name="T7" fmla="*/ 6 h 30"/>
              <a:gd name="T8" fmla="*/ 87 w 100"/>
              <a:gd name="T9" fmla="*/ 3 h 30"/>
              <a:gd name="T10" fmla="*/ 100 w 100"/>
              <a:gd name="T11" fmla="*/ 0 h 30"/>
              <a:gd name="T12" fmla="*/ 88 w 100"/>
              <a:gd name="T13" fmla="*/ 5 h 30"/>
              <a:gd name="T14" fmla="*/ 75 w 100"/>
              <a:gd name="T15" fmla="*/ 9 h 30"/>
              <a:gd name="T16" fmla="*/ 50 w 100"/>
              <a:gd name="T17" fmla="*/ 17 h 30"/>
              <a:gd name="T18" fmla="*/ 25 w 100"/>
              <a:gd name="T19" fmla="*/ 24 h 30"/>
              <a:gd name="T20" fmla="*/ 0 w 100"/>
              <a:gd name="T2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30">
                <a:moveTo>
                  <a:pt x="0" y="30"/>
                </a:moveTo>
                <a:cubicBezTo>
                  <a:pt x="8" y="27"/>
                  <a:pt x="16" y="24"/>
                  <a:pt x="24" y="21"/>
                </a:cubicBezTo>
                <a:cubicBezTo>
                  <a:pt x="32" y="18"/>
                  <a:pt x="41" y="16"/>
                  <a:pt x="49" y="13"/>
                </a:cubicBezTo>
                <a:cubicBezTo>
                  <a:pt x="57" y="11"/>
                  <a:pt x="66" y="8"/>
                  <a:pt x="74" y="6"/>
                </a:cubicBezTo>
                <a:cubicBezTo>
                  <a:pt x="87" y="3"/>
                  <a:pt x="87" y="3"/>
                  <a:pt x="87" y="3"/>
                </a:cubicBezTo>
                <a:cubicBezTo>
                  <a:pt x="91" y="2"/>
                  <a:pt x="96" y="1"/>
                  <a:pt x="100" y="0"/>
                </a:cubicBezTo>
                <a:cubicBezTo>
                  <a:pt x="96" y="2"/>
                  <a:pt x="92" y="3"/>
                  <a:pt x="88" y="5"/>
                </a:cubicBezTo>
                <a:cubicBezTo>
                  <a:pt x="75" y="9"/>
                  <a:pt x="75" y="9"/>
                  <a:pt x="75" y="9"/>
                </a:cubicBezTo>
                <a:cubicBezTo>
                  <a:pt x="67" y="12"/>
                  <a:pt x="59" y="15"/>
                  <a:pt x="50" y="17"/>
                </a:cubicBezTo>
                <a:cubicBezTo>
                  <a:pt x="42" y="20"/>
                  <a:pt x="34" y="22"/>
                  <a:pt x="25" y="24"/>
                </a:cubicBezTo>
                <a:cubicBezTo>
                  <a:pt x="17" y="26"/>
                  <a:pt x="8" y="28"/>
                  <a:pt x="0" y="30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9" name="Freeform 103">
            <a:extLst>
              <a:ext uri="{FF2B5EF4-FFF2-40B4-BE49-F238E27FC236}">
                <a16:creationId xmlns:a16="http://schemas.microsoft.com/office/drawing/2014/main" id="{4638C56A-85D3-4037-B0A5-53E70B4846A8}"/>
              </a:ext>
            </a:extLst>
          </p:cNvPr>
          <p:cNvSpPr>
            <a:spLocks/>
          </p:cNvSpPr>
          <p:nvPr userDrawn="1"/>
        </p:nvSpPr>
        <p:spPr bwMode="auto">
          <a:xfrm>
            <a:off x="6705600" y="1651794"/>
            <a:ext cx="315913" cy="93663"/>
          </a:xfrm>
          <a:custGeom>
            <a:avLst/>
            <a:gdLst>
              <a:gd name="T0" fmla="*/ 0 w 199"/>
              <a:gd name="T1" fmla="*/ 59 h 59"/>
              <a:gd name="T2" fmla="*/ 49 w 199"/>
              <a:gd name="T3" fmla="*/ 43 h 59"/>
              <a:gd name="T4" fmla="*/ 99 w 199"/>
              <a:gd name="T5" fmla="*/ 28 h 59"/>
              <a:gd name="T6" fmla="*/ 149 w 199"/>
              <a:gd name="T7" fmla="*/ 14 h 59"/>
              <a:gd name="T8" fmla="*/ 174 w 199"/>
              <a:gd name="T9" fmla="*/ 7 h 59"/>
              <a:gd name="T10" fmla="*/ 199 w 199"/>
              <a:gd name="T11" fmla="*/ 0 h 59"/>
              <a:gd name="T12" fmla="*/ 174 w 199"/>
              <a:gd name="T13" fmla="*/ 9 h 59"/>
              <a:gd name="T14" fmla="*/ 150 w 199"/>
              <a:gd name="T15" fmla="*/ 17 h 59"/>
              <a:gd name="T16" fmla="*/ 100 w 199"/>
              <a:gd name="T17" fmla="*/ 32 h 59"/>
              <a:gd name="T18" fmla="*/ 50 w 199"/>
              <a:gd name="T19" fmla="*/ 46 h 59"/>
              <a:gd name="T20" fmla="*/ 0 w 199"/>
              <a:gd name="T21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59">
                <a:moveTo>
                  <a:pt x="0" y="59"/>
                </a:moveTo>
                <a:cubicBezTo>
                  <a:pt x="16" y="54"/>
                  <a:pt x="33" y="48"/>
                  <a:pt x="49" y="43"/>
                </a:cubicBezTo>
                <a:cubicBezTo>
                  <a:pt x="66" y="38"/>
                  <a:pt x="82" y="33"/>
                  <a:pt x="99" y="28"/>
                </a:cubicBezTo>
                <a:cubicBezTo>
                  <a:pt x="116" y="23"/>
                  <a:pt x="132" y="18"/>
                  <a:pt x="149" y="14"/>
                </a:cubicBezTo>
                <a:cubicBezTo>
                  <a:pt x="174" y="7"/>
                  <a:pt x="174" y="7"/>
                  <a:pt x="174" y="7"/>
                </a:cubicBezTo>
                <a:cubicBezTo>
                  <a:pt x="182" y="5"/>
                  <a:pt x="191" y="2"/>
                  <a:pt x="199" y="0"/>
                </a:cubicBezTo>
                <a:cubicBezTo>
                  <a:pt x="191" y="3"/>
                  <a:pt x="183" y="6"/>
                  <a:pt x="174" y="9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33" y="22"/>
                  <a:pt x="117" y="27"/>
                  <a:pt x="100" y="32"/>
                </a:cubicBezTo>
                <a:cubicBezTo>
                  <a:pt x="83" y="37"/>
                  <a:pt x="67" y="41"/>
                  <a:pt x="50" y="46"/>
                </a:cubicBezTo>
                <a:cubicBezTo>
                  <a:pt x="34" y="51"/>
                  <a:pt x="17" y="55"/>
                  <a:pt x="0" y="59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0" name="Freeform 104">
            <a:extLst>
              <a:ext uri="{FF2B5EF4-FFF2-40B4-BE49-F238E27FC236}">
                <a16:creationId xmlns:a16="http://schemas.microsoft.com/office/drawing/2014/main" id="{B445E692-B976-4D23-8D84-6983CE5D1D32}"/>
              </a:ext>
            </a:extLst>
          </p:cNvPr>
          <p:cNvSpPr>
            <a:spLocks/>
          </p:cNvSpPr>
          <p:nvPr userDrawn="1"/>
        </p:nvSpPr>
        <p:spPr bwMode="auto">
          <a:xfrm>
            <a:off x="6194425" y="1769269"/>
            <a:ext cx="434975" cy="128588"/>
          </a:xfrm>
          <a:custGeom>
            <a:avLst/>
            <a:gdLst>
              <a:gd name="T0" fmla="*/ 0 w 274"/>
              <a:gd name="T1" fmla="*/ 81 h 81"/>
              <a:gd name="T2" fmla="*/ 68 w 274"/>
              <a:gd name="T3" fmla="*/ 59 h 81"/>
              <a:gd name="T4" fmla="*/ 137 w 274"/>
              <a:gd name="T5" fmla="*/ 39 h 81"/>
              <a:gd name="T6" fmla="*/ 205 w 274"/>
              <a:gd name="T7" fmla="*/ 19 h 81"/>
              <a:gd name="T8" fmla="*/ 239 w 274"/>
              <a:gd name="T9" fmla="*/ 9 h 81"/>
              <a:gd name="T10" fmla="*/ 274 w 274"/>
              <a:gd name="T11" fmla="*/ 0 h 81"/>
              <a:gd name="T12" fmla="*/ 240 w 274"/>
              <a:gd name="T13" fmla="*/ 11 h 81"/>
              <a:gd name="T14" fmla="*/ 206 w 274"/>
              <a:gd name="T15" fmla="*/ 22 h 81"/>
              <a:gd name="T16" fmla="*/ 138 w 274"/>
              <a:gd name="T17" fmla="*/ 42 h 81"/>
              <a:gd name="T18" fmla="*/ 69 w 274"/>
              <a:gd name="T19" fmla="*/ 62 h 81"/>
              <a:gd name="T20" fmla="*/ 0 w 274"/>
              <a:gd name="T2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81">
                <a:moveTo>
                  <a:pt x="0" y="81"/>
                </a:moveTo>
                <a:cubicBezTo>
                  <a:pt x="23" y="73"/>
                  <a:pt x="46" y="66"/>
                  <a:pt x="68" y="59"/>
                </a:cubicBezTo>
                <a:cubicBezTo>
                  <a:pt x="91" y="52"/>
                  <a:pt x="114" y="46"/>
                  <a:pt x="137" y="39"/>
                </a:cubicBezTo>
                <a:cubicBezTo>
                  <a:pt x="159" y="32"/>
                  <a:pt x="182" y="25"/>
                  <a:pt x="205" y="19"/>
                </a:cubicBezTo>
                <a:cubicBezTo>
                  <a:pt x="239" y="9"/>
                  <a:pt x="239" y="9"/>
                  <a:pt x="239" y="9"/>
                </a:cubicBezTo>
                <a:cubicBezTo>
                  <a:pt x="251" y="6"/>
                  <a:pt x="262" y="3"/>
                  <a:pt x="274" y="0"/>
                </a:cubicBezTo>
                <a:cubicBezTo>
                  <a:pt x="263" y="4"/>
                  <a:pt x="251" y="7"/>
                  <a:pt x="240" y="11"/>
                </a:cubicBezTo>
                <a:cubicBezTo>
                  <a:pt x="206" y="22"/>
                  <a:pt x="206" y="22"/>
                  <a:pt x="206" y="22"/>
                </a:cubicBezTo>
                <a:cubicBezTo>
                  <a:pt x="183" y="29"/>
                  <a:pt x="161" y="36"/>
                  <a:pt x="138" y="42"/>
                </a:cubicBezTo>
                <a:cubicBezTo>
                  <a:pt x="115" y="49"/>
                  <a:pt x="92" y="56"/>
                  <a:pt x="69" y="62"/>
                </a:cubicBezTo>
                <a:cubicBezTo>
                  <a:pt x="46" y="69"/>
                  <a:pt x="24" y="75"/>
                  <a:pt x="0" y="81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1" name="Freeform 105">
            <a:extLst>
              <a:ext uri="{FF2B5EF4-FFF2-40B4-BE49-F238E27FC236}">
                <a16:creationId xmlns:a16="http://schemas.microsoft.com/office/drawing/2014/main" id="{C306B597-A396-4F2A-B70E-97A95D407FCA}"/>
              </a:ext>
            </a:extLst>
          </p:cNvPr>
          <p:cNvSpPr>
            <a:spLocks/>
          </p:cNvSpPr>
          <p:nvPr userDrawn="1"/>
        </p:nvSpPr>
        <p:spPr bwMode="auto">
          <a:xfrm>
            <a:off x="6194425" y="1558132"/>
            <a:ext cx="827088" cy="244475"/>
          </a:xfrm>
          <a:custGeom>
            <a:avLst/>
            <a:gdLst>
              <a:gd name="T0" fmla="*/ 0 w 521"/>
              <a:gd name="T1" fmla="*/ 154 h 154"/>
              <a:gd name="T2" fmla="*/ 130 w 521"/>
              <a:gd name="T3" fmla="*/ 114 h 154"/>
              <a:gd name="T4" fmla="*/ 260 w 521"/>
              <a:gd name="T5" fmla="*/ 75 h 154"/>
              <a:gd name="T6" fmla="*/ 390 w 521"/>
              <a:gd name="T7" fmla="*/ 37 h 154"/>
              <a:gd name="T8" fmla="*/ 456 w 521"/>
              <a:gd name="T9" fmla="*/ 18 h 154"/>
              <a:gd name="T10" fmla="*/ 521 w 521"/>
              <a:gd name="T11" fmla="*/ 0 h 154"/>
              <a:gd name="T12" fmla="*/ 456 w 521"/>
              <a:gd name="T13" fmla="*/ 20 h 154"/>
              <a:gd name="T14" fmla="*/ 391 w 521"/>
              <a:gd name="T15" fmla="*/ 40 h 154"/>
              <a:gd name="T16" fmla="*/ 261 w 521"/>
              <a:gd name="T17" fmla="*/ 79 h 154"/>
              <a:gd name="T18" fmla="*/ 131 w 521"/>
              <a:gd name="T19" fmla="*/ 117 h 154"/>
              <a:gd name="T20" fmla="*/ 0 w 521"/>
              <a:gd name="T21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1" h="154">
                <a:moveTo>
                  <a:pt x="0" y="154"/>
                </a:moveTo>
                <a:cubicBezTo>
                  <a:pt x="44" y="141"/>
                  <a:pt x="87" y="127"/>
                  <a:pt x="130" y="114"/>
                </a:cubicBezTo>
                <a:cubicBezTo>
                  <a:pt x="260" y="75"/>
                  <a:pt x="260" y="75"/>
                  <a:pt x="260" y="75"/>
                </a:cubicBezTo>
                <a:cubicBezTo>
                  <a:pt x="390" y="37"/>
                  <a:pt x="390" y="37"/>
                  <a:pt x="390" y="37"/>
                </a:cubicBezTo>
                <a:cubicBezTo>
                  <a:pt x="456" y="18"/>
                  <a:pt x="456" y="18"/>
                  <a:pt x="456" y="18"/>
                </a:cubicBezTo>
                <a:cubicBezTo>
                  <a:pt x="521" y="0"/>
                  <a:pt x="521" y="0"/>
                  <a:pt x="521" y="0"/>
                </a:cubicBezTo>
                <a:cubicBezTo>
                  <a:pt x="456" y="20"/>
                  <a:pt x="456" y="20"/>
                  <a:pt x="456" y="20"/>
                </a:cubicBezTo>
                <a:cubicBezTo>
                  <a:pt x="391" y="40"/>
                  <a:pt x="391" y="40"/>
                  <a:pt x="391" y="40"/>
                </a:cubicBezTo>
                <a:cubicBezTo>
                  <a:pt x="261" y="79"/>
                  <a:pt x="261" y="79"/>
                  <a:pt x="261" y="79"/>
                </a:cubicBezTo>
                <a:cubicBezTo>
                  <a:pt x="131" y="117"/>
                  <a:pt x="131" y="117"/>
                  <a:pt x="131" y="117"/>
                </a:cubicBezTo>
                <a:cubicBezTo>
                  <a:pt x="88" y="130"/>
                  <a:pt x="44" y="142"/>
                  <a:pt x="0" y="154"/>
                </a:cubicBezTo>
                <a:close/>
              </a:path>
            </a:pathLst>
          </a:custGeom>
          <a:solidFill>
            <a:srgbClr val="CFCE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2" name="Freeform 106">
            <a:extLst>
              <a:ext uri="{FF2B5EF4-FFF2-40B4-BE49-F238E27FC236}">
                <a16:creationId xmlns:a16="http://schemas.microsoft.com/office/drawing/2014/main" id="{AB6767A5-9D2B-4C5F-BE26-6B944F101B30}"/>
              </a:ext>
            </a:extLst>
          </p:cNvPr>
          <p:cNvSpPr>
            <a:spLocks/>
          </p:cNvSpPr>
          <p:nvPr userDrawn="1"/>
        </p:nvSpPr>
        <p:spPr bwMode="auto">
          <a:xfrm>
            <a:off x="5249862" y="1775619"/>
            <a:ext cx="749300" cy="92075"/>
          </a:xfrm>
          <a:custGeom>
            <a:avLst/>
            <a:gdLst>
              <a:gd name="T0" fmla="*/ 0 w 472"/>
              <a:gd name="T1" fmla="*/ 0 h 58"/>
              <a:gd name="T2" fmla="*/ 118 w 472"/>
              <a:gd name="T3" fmla="*/ 13 h 58"/>
              <a:gd name="T4" fmla="*/ 236 w 472"/>
              <a:gd name="T5" fmla="*/ 27 h 58"/>
              <a:gd name="T6" fmla="*/ 354 w 472"/>
              <a:gd name="T7" fmla="*/ 42 h 58"/>
              <a:gd name="T8" fmla="*/ 413 w 472"/>
              <a:gd name="T9" fmla="*/ 50 h 58"/>
              <a:gd name="T10" fmla="*/ 472 w 472"/>
              <a:gd name="T11" fmla="*/ 58 h 58"/>
              <a:gd name="T12" fmla="*/ 413 w 472"/>
              <a:gd name="T13" fmla="*/ 52 h 58"/>
              <a:gd name="T14" fmla="*/ 354 w 472"/>
              <a:gd name="T15" fmla="*/ 45 h 58"/>
              <a:gd name="T16" fmla="*/ 236 w 472"/>
              <a:gd name="T17" fmla="*/ 31 h 58"/>
              <a:gd name="T18" fmla="*/ 118 w 472"/>
              <a:gd name="T19" fmla="*/ 16 h 58"/>
              <a:gd name="T20" fmla="*/ 0 w 472"/>
              <a:gd name="T21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2" h="58">
                <a:moveTo>
                  <a:pt x="0" y="0"/>
                </a:moveTo>
                <a:cubicBezTo>
                  <a:pt x="39" y="4"/>
                  <a:pt x="79" y="8"/>
                  <a:pt x="118" y="13"/>
                </a:cubicBezTo>
                <a:cubicBezTo>
                  <a:pt x="236" y="27"/>
                  <a:pt x="236" y="27"/>
                  <a:pt x="236" y="27"/>
                </a:cubicBezTo>
                <a:cubicBezTo>
                  <a:pt x="354" y="42"/>
                  <a:pt x="354" y="42"/>
                  <a:pt x="354" y="42"/>
                </a:cubicBezTo>
                <a:cubicBezTo>
                  <a:pt x="413" y="50"/>
                  <a:pt x="413" y="50"/>
                  <a:pt x="413" y="50"/>
                </a:cubicBezTo>
                <a:cubicBezTo>
                  <a:pt x="472" y="58"/>
                  <a:pt x="472" y="58"/>
                  <a:pt x="472" y="58"/>
                </a:cubicBezTo>
                <a:cubicBezTo>
                  <a:pt x="413" y="52"/>
                  <a:pt x="413" y="52"/>
                  <a:pt x="413" y="52"/>
                </a:cubicBezTo>
                <a:cubicBezTo>
                  <a:pt x="354" y="45"/>
                  <a:pt x="354" y="45"/>
                  <a:pt x="354" y="45"/>
                </a:cubicBezTo>
                <a:cubicBezTo>
                  <a:pt x="236" y="31"/>
                  <a:pt x="236" y="31"/>
                  <a:pt x="236" y="31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78" y="11"/>
                  <a:pt x="39" y="6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3" name="Freeform 107">
            <a:extLst>
              <a:ext uri="{FF2B5EF4-FFF2-40B4-BE49-F238E27FC236}">
                <a16:creationId xmlns:a16="http://schemas.microsoft.com/office/drawing/2014/main" id="{2CD0BDC5-1CB0-4122-9977-BF045F6D6940}"/>
              </a:ext>
            </a:extLst>
          </p:cNvPr>
          <p:cNvSpPr>
            <a:spLocks/>
          </p:cNvSpPr>
          <p:nvPr userDrawn="1"/>
        </p:nvSpPr>
        <p:spPr bwMode="auto">
          <a:xfrm>
            <a:off x="4975225" y="1743869"/>
            <a:ext cx="220663" cy="26988"/>
          </a:xfrm>
          <a:custGeom>
            <a:avLst/>
            <a:gdLst>
              <a:gd name="T0" fmla="*/ 0 w 139"/>
              <a:gd name="T1" fmla="*/ 0 h 17"/>
              <a:gd name="T2" fmla="*/ 35 w 139"/>
              <a:gd name="T3" fmla="*/ 3 h 17"/>
              <a:gd name="T4" fmla="*/ 70 w 139"/>
              <a:gd name="T5" fmla="*/ 6 h 17"/>
              <a:gd name="T6" fmla="*/ 104 w 139"/>
              <a:gd name="T7" fmla="*/ 11 h 17"/>
              <a:gd name="T8" fmla="*/ 122 w 139"/>
              <a:gd name="T9" fmla="*/ 14 h 17"/>
              <a:gd name="T10" fmla="*/ 139 w 139"/>
              <a:gd name="T11" fmla="*/ 17 h 17"/>
              <a:gd name="T12" fmla="*/ 121 w 139"/>
              <a:gd name="T13" fmla="*/ 16 h 17"/>
              <a:gd name="T14" fmla="*/ 104 w 139"/>
              <a:gd name="T15" fmla="*/ 14 h 17"/>
              <a:gd name="T16" fmla="*/ 69 w 139"/>
              <a:gd name="T17" fmla="*/ 10 h 17"/>
              <a:gd name="T18" fmla="*/ 34 w 139"/>
              <a:gd name="T19" fmla="*/ 6 h 17"/>
              <a:gd name="T20" fmla="*/ 0 w 139"/>
              <a:gd name="T21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9" h="17">
                <a:moveTo>
                  <a:pt x="0" y="0"/>
                </a:moveTo>
                <a:cubicBezTo>
                  <a:pt x="12" y="1"/>
                  <a:pt x="23" y="2"/>
                  <a:pt x="35" y="3"/>
                </a:cubicBezTo>
                <a:cubicBezTo>
                  <a:pt x="46" y="4"/>
                  <a:pt x="58" y="5"/>
                  <a:pt x="70" y="6"/>
                </a:cubicBezTo>
                <a:cubicBezTo>
                  <a:pt x="81" y="8"/>
                  <a:pt x="93" y="9"/>
                  <a:pt x="104" y="11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27" y="15"/>
                  <a:pt x="133" y="16"/>
                  <a:pt x="139" y="17"/>
                </a:cubicBezTo>
                <a:cubicBezTo>
                  <a:pt x="133" y="17"/>
                  <a:pt x="127" y="16"/>
                  <a:pt x="121" y="16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92" y="13"/>
                  <a:pt x="81" y="12"/>
                  <a:pt x="69" y="10"/>
                </a:cubicBezTo>
                <a:cubicBezTo>
                  <a:pt x="58" y="9"/>
                  <a:pt x="46" y="8"/>
                  <a:pt x="34" y="6"/>
                </a:cubicBezTo>
                <a:cubicBezTo>
                  <a:pt x="23" y="4"/>
                  <a:pt x="11" y="2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4" name="Freeform 108">
            <a:extLst>
              <a:ext uri="{FF2B5EF4-FFF2-40B4-BE49-F238E27FC236}">
                <a16:creationId xmlns:a16="http://schemas.microsoft.com/office/drawing/2014/main" id="{B05155A4-7FC0-4E40-A47A-D6D75323217A}"/>
              </a:ext>
            </a:extLst>
          </p:cNvPr>
          <p:cNvSpPr>
            <a:spLocks/>
          </p:cNvSpPr>
          <p:nvPr userDrawn="1"/>
        </p:nvSpPr>
        <p:spPr bwMode="auto">
          <a:xfrm>
            <a:off x="5959475" y="1905794"/>
            <a:ext cx="123825" cy="15875"/>
          </a:xfrm>
          <a:custGeom>
            <a:avLst/>
            <a:gdLst>
              <a:gd name="T0" fmla="*/ 0 w 78"/>
              <a:gd name="T1" fmla="*/ 0 h 10"/>
              <a:gd name="T2" fmla="*/ 39 w 78"/>
              <a:gd name="T3" fmla="*/ 3 h 10"/>
              <a:gd name="T4" fmla="*/ 78 w 78"/>
              <a:gd name="T5" fmla="*/ 10 h 10"/>
              <a:gd name="T6" fmla="*/ 39 w 78"/>
              <a:gd name="T7" fmla="*/ 7 h 10"/>
              <a:gd name="T8" fmla="*/ 0 w 7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0">
                <a:moveTo>
                  <a:pt x="0" y="0"/>
                </a:moveTo>
                <a:cubicBezTo>
                  <a:pt x="13" y="0"/>
                  <a:pt x="26" y="2"/>
                  <a:pt x="39" y="3"/>
                </a:cubicBezTo>
                <a:cubicBezTo>
                  <a:pt x="52" y="5"/>
                  <a:pt x="65" y="7"/>
                  <a:pt x="78" y="10"/>
                </a:cubicBezTo>
                <a:cubicBezTo>
                  <a:pt x="65" y="10"/>
                  <a:pt x="52" y="9"/>
                  <a:pt x="39" y="7"/>
                </a:cubicBezTo>
                <a:cubicBezTo>
                  <a:pt x="26" y="6"/>
                  <a:pt x="13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5" name="Freeform 109">
            <a:extLst>
              <a:ext uri="{FF2B5EF4-FFF2-40B4-BE49-F238E27FC236}">
                <a16:creationId xmlns:a16="http://schemas.microsoft.com/office/drawing/2014/main" id="{53A88516-C7F3-4DD4-A7B6-EB2F97B3BA82}"/>
              </a:ext>
            </a:extLst>
          </p:cNvPr>
          <p:cNvSpPr>
            <a:spLocks/>
          </p:cNvSpPr>
          <p:nvPr userDrawn="1"/>
        </p:nvSpPr>
        <p:spPr bwMode="auto">
          <a:xfrm>
            <a:off x="5268912" y="1823244"/>
            <a:ext cx="619125" cy="74613"/>
          </a:xfrm>
          <a:custGeom>
            <a:avLst/>
            <a:gdLst>
              <a:gd name="T0" fmla="*/ 0 w 390"/>
              <a:gd name="T1" fmla="*/ 0 h 47"/>
              <a:gd name="T2" fmla="*/ 97 w 390"/>
              <a:gd name="T3" fmla="*/ 10 h 47"/>
              <a:gd name="T4" fmla="*/ 195 w 390"/>
              <a:gd name="T5" fmla="*/ 21 h 47"/>
              <a:gd name="T6" fmla="*/ 292 w 390"/>
              <a:gd name="T7" fmla="*/ 34 h 47"/>
              <a:gd name="T8" fmla="*/ 341 w 390"/>
              <a:gd name="T9" fmla="*/ 40 h 47"/>
              <a:gd name="T10" fmla="*/ 390 w 390"/>
              <a:gd name="T11" fmla="*/ 47 h 47"/>
              <a:gd name="T12" fmla="*/ 341 w 390"/>
              <a:gd name="T13" fmla="*/ 42 h 47"/>
              <a:gd name="T14" fmla="*/ 292 w 390"/>
              <a:gd name="T15" fmla="*/ 37 h 47"/>
              <a:gd name="T16" fmla="*/ 194 w 390"/>
              <a:gd name="T17" fmla="*/ 25 h 47"/>
              <a:gd name="T18" fmla="*/ 97 w 390"/>
              <a:gd name="T19" fmla="*/ 13 h 47"/>
              <a:gd name="T20" fmla="*/ 0 w 390"/>
              <a:gd name="T2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0" h="47">
                <a:moveTo>
                  <a:pt x="0" y="0"/>
                </a:moveTo>
                <a:cubicBezTo>
                  <a:pt x="32" y="3"/>
                  <a:pt x="65" y="6"/>
                  <a:pt x="97" y="10"/>
                </a:cubicBezTo>
                <a:cubicBezTo>
                  <a:pt x="195" y="21"/>
                  <a:pt x="195" y="21"/>
                  <a:pt x="195" y="21"/>
                </a:cubicBezTo>
                <a:cubicBezTo>
                  <a:pt x="292" y="34"/>
                  <a:pt x="292" y="34"/>
                  <a:pt x="292" y="34"/>
                </a:cubicBezTo>
                <a:cubicBezTo>
                  <a:pt x="341" y="40"/>
                  <a:pt x="341" y="40"/>
                  <a:pt x="341" y="40"/>
                </a:cubicBezTo>
                <a:cubicBezTo>
                  <a:pt x="390" y="47"/>
                  <a:pt x="390" y="47"/>
                  <a:pt x="390" y="47"/>
                </a:cubicBezTo>
                <a:cubicBezTo>
                  <a:pt x="341" y="42"/>
                  <a:pt x="341" y="42"/>
                  <a:pt x="341" y="42"/>
                </a:cubicBezTo>
                <a:cubicBezTo>
                  <a:pt x="292" y="37"/>
                  <a:pt x="292" y="37"/>
                  <a:pt x="292" y="37"/>
                </a:cubicBezTo>
                <a:cubicBezTo>
                  <a:pt x="194" y="25"/>
                  <a:pt x="194" y="25"/>
                  <a:pt x="194" y="25"/>
                </a:cubicBezTo>
                <a:cubicBezTo>
                  <a:pt x="97" y="13"/>
                  <a:pt x="97" y="13"/>
                  <a:pt x="97" y="13"/>
                </a:cubicBezTo>
                <a:cubicBezTo>
                  <a:pt x="64" y="9"/>
                  <a:pt x="32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6" name="Freeform 110">
            <a:extLst>
              <a:ext uri="{FF2B5EF4-FFF2-40B4-BE49-F238E27FC236}">
                <a16:creationId xmlns:a16="http://schemas.microsoft.com/office/drawing/2014/main" id="{5758756E-B2E4-4CB0-8650-6CEB6188751A}"/>
              </a:ext>
            </a:extLst>
          </p:cNvPr>
          <p:cNvSpPr>
            <a:spLocks/>
          </p:cNvSpPr>
          <p:nvPr userDrawn="1"/>
        </p:nvSpPr>
        <p:spPr bwMode="auto">
          <a:xfrm>
            <a:off x="5059362" y="1797844"/>
            <a:ext cx="190500" cy="25400"/>
          </a:xfrm>
          <a:custGeom>
            <a:avLst/>
            <a:gdLst>
              <a:gd name="T0" fmla="*/ 0 w 120"/>
              <a:gd name="T1" fmla="*/ 0 h 16"/>
              <a:gd name="T2" fmla="*/ 30 w 120"/>
              <a:gd name="T3" fmla="*/ 2 h 16"/>
              <a:gd name="T4" fmla="*/ 60 w 120"/>
              <a:gd name="T5" fmla="*/ 6 h 16"/>
              <a:gd name="T6" fmla="*/ 90 w 120"/>
              <a:gd name="T7" fmla="*/ 10 h 16"/>
              <a:gd name="T8" fmla="*/ 105 w 120"/>
              <a:gd name="T9" fmla="*/ 13 h 16"/>
              <a:gd name="T10" fmla="*/ 120 w 120"/>
              <a:gd name="T11" fmla="*/ 16 h 16"/>
              <a:gd name="T12" fmla="*/ 105 w 120"/>
              <a:gd name="T13" fmla="*/ 15 h 16"/>
              <a:gd name="T14" fmla="*/ 90 w 120"/>
              <a:gd name="T15" fmla="*/ 13 h 16"/>
              <a:gd name="T16" fmla="*/ 59 w 120"/>
              <a:gd name="T17" fmla="*/ 10 h 16"/>
              <a:gd name="T18" fmla="*/ 30 w 120"/>
              <a:gd name="T19" fmla="*/ 5 h 16"/>
              <a:gd name="T20" fmla="*/ 0 w 120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0" h="16">
                <a:moveTo>
                  <a:pt x="0" y="0"/>
                </a:moveTo>
                <a:cubicBezTo>
                  <a:pt x="10" y="0"/>
                  <a:pt x="20" y="1"/>
                  <a:pt x="30" y="2"/>
                </a:cubicBezTo>
                <a:cubicBezTo>
                  <a:pt x="40" y="3"/>
                  <a:pt x="50" y="4"/>
                  <a:pt x="60" y="6"/>
                </a:cubicBezTo>
                <a:cubicBezTo>
                  <a:pt x="70" y="7"/>
                  <a:pt x="80" y="8"/>
                  <a:pt x="90" y="10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110" y="14"/>
                  <a:pt x="115" y="14"/>
                  <a:pt x="120" y="16"/>
                </a:cubicBezTo>
                <a:cubicBezTo>
                  <a:pt x="115" y="15"/>
                  <a:pt x="110" y="15"/>
                  <a:pt x="105" y="15"/>
                </a:cubicBezTo>
                <a:cubicBezTo>
                  <a:pt x="90" y="13"/>
                  <a:pt x="90" y="13"/>
                  <a:pt x="90" y="13"/>
                </a:cubicBezTo>
                <a:cubicBezTo>
                  <a:pt x="79" y="12"/>
                  <a:pt x="69" y="11"/>
                  <a:pt x="59" y="10"/>
                </a:cubicBezTo>
                <a:cubicBezTo>
                  <a:pt x="49" y="8"/>
                  <a:pt x="40" y="7"/>
                  <a:pt x="30" y="5"/>
                </a:cubicBezTo>
                <a:cubicBezTo>
                  <a:pt x="20" y="3"/>
                  <a:pt x="10" y="2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7" name="Freeform 111">
            <a:extLst>
              <a:ext uri="{FF2B5EF4-FFF2-40B4-BE49-F238E27FC236}">
                <a16:creationId xmlns:a16="http://schemas.microsoft.com/office/drawing/2014/main" id="{A39533D9-A443-4A14-B205-29F2EF50B435}"/>
              </a:ext>
            </a:extLst>
          </p:cNvPr>
          <p:cNvSpPr>
            <a:spLocks/>
          </p:cNvSpPr>
          <p:nvPr userDrawn="1"/>
        </p:nvSpPr>
        <p:spPr bwMode="auto">
          <a:xfrm>
            <a:off x="5753100" y="1934369"/>
            <a:ext cx="279400" cy="34925"/>
          </a:xfrm>
          <a:custGeom>
            <a:avLst/>
            <a:gdLst>
              <a:gd name="T0" fmla="*/ 0 w 176"/>
              <a:gd name="T1" fmla="*/ 0 h 22"/>
              <a:gd name="T2" fmla="*/ 44 w 176"/>
              <a:gd name="T3" fmla="*/ 4 h 22"/>
              <a:gd name="T4" fmla="*/ 88 w 176"/>
              <a:gd name="T5" fmla="*/ 9 h 22"/>
              <a:gd name="T6" fmla="*/ 132 w 176"/>
              <a:gd name="T7" fmla="*/ 15 h 22"/>
              <a:gd name="T8" fmla="*/ 154 w 176"/>
              <a:gd name="T9" fmla="*/ 18 h 22"/>
              <a:gd name="T10" fmla="*/ 176 w 176"/>
              <a:gd name="T11" fmla="*/ 22 h 22"/>
              <a:gd name="T12" fmla="*/ 154 w 176"/>
              <a:gd name="T13" fmla="*/ 20 h 22"/>
              <a:gd name="T14" fmla="*/ 132 w 176"/>
              <a:gd name="T15" fmla="*/ 18 h 22"/>
              <a:gd name="T16" fmla="*/ 88 w 176"/>
              <a:gd name="T17" fmla="*/ 13 h 22"/>
              <a:gd name="T18" fmla="*/ 44 w 176"/>
              <a:gd name="T19" fmla="*/ 7 h 22"/>
              <a:gd name="T20" fmla="*/ 0 w 176"/>
              <a:gd name="T21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6" h="22">
                <a:moveTo>
                  <a:pt x="0" y="0"/>
                </a:moveTo>
                <a:cubicBezTo>
                  <a:pt x="15" y="1"/>
                  <a:pt x="30" y="3"/>
                  <a:pt x="44" y="4"/>
                </a:cubicBezTo>
                <a:cubicBezTo>
                  <a:pt x="59" y="6"/>
                  <a:pt x="74" y="7"/>
                  <a:pt x="88" y="9"/>
                </a:cubicBezTo>
                <a:cubicBezTo>
                  <a:pt x="103" y="11"/>
                  <a:pt x="118" y="13"/>
                  <a:pt x="132" y="15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61" y="19"/>
                  <a:pt x="169" y="20"/>
                  <a:pt x="176" y="22"/>
                </a:cubicBezTo>
                <a:cubicBezTo>
                  <a:pt x="169" y="21"/>
                  <a:pt x="161" y="21"/>
                  <a:pt x="154" y="20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17" y="16"/>
                  <a:pt x="103" y="15"/>
                  <a:pt x="88" y="13"/>
                </a:cubicBezTo>
                <a:cubicBezTo>
                  <a:pt x="73" y="11"/>
                  <a:pt x="59" y="9"/>
                  <a:pt x="44" y="7"/>
                </a:cubicBezTo>
                <a:cubicBezTo>
                  <a:pt x="29" y="5"/>
                  <a:pt x="15" y="3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8" name="Freeform 112">
            <a:extLst>
              <a:ext uri="{FF2B5EF4-FFF2-40B4-BE49-F238E27FC236}">
                <a16:creationId xmlns:a16="http://schemas.microsoft.com/office/drawing/2014/main" id="{A925BE2B-C76D-4C6F-9BE8-A655EF907B9A}"/>
              </a:ext>
            </a:extLst>
          </p:cNvPr>
          <p:cNvSpPr>
            <a:spLocks/>
          </p:cNvSpPr>
          <p:nvPr userDrawn="1"/>
        </p:nvSpPr>
        <p:spPr bwMode="auto">
          <a:xfrm>
            <a:off x="5240337" y="1872457"/>
            <a:ext cx="439738" cy="53975"/>
          </a:xfrm>
          <a:custGeom>
            <a:avLst/>
            <a:gdLst>
              <a:gd name="T0" fmla="*/ 0 w 277"/>
              <a:gd name="T1" fmla="*/ 0 h 34"/>
              <a:gd name="T2" fmla="*/ 70 w 277"/>
              <a:gd name="T3" fmla="*/ 7 h 34"/>
              <a:gd name="T4" fmla="*/ 139 w 277"/>
              <a:gd name="T5" fmla="*/ 15 h 34"/>
              <a:gd name="T6" fmla="*/ 208 w 277"/>
              <a:gd name="T7" fmla="*/ 24 h 34"/>
              <a:gd name="T8" fmla="*/ 243 w 277"/>
              <a:gd name="T9" fmla="*/ 29 h 34"/>
              <a:gd name="T10" fmla="*/ 277 w 277"/>
              <a:gd name="T11" fmla="*/ 34 h 34"/>
              <a:gd name="T12" fmla="*/ 242 w 277"/>
              <a:gd name="T13" fmla="*/ 31 h 34"/>
              <a:gd name="T14" fmla="*/ 208 w 277"/>
              <a:gd name="T15" fmla="*/ 27 h 34"/>
              <a:gd name="T16" fmla="*/ 138 w 277"/>
              <a:gd name="T17" fmla="*/ 19 h 34"/>
              <a:gd name="T18" fmla="*/ 69 w 277"/>
              <a:gd name="T19" fmla="*/ 10 h 34"/>
              <a:gd name="T20" fmla="*/ 0 w 277"/>
              <a:gd name="T2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7" h="34">
                <a:moveTo>
                  <a:pt x="0" y="0"/>
                </a:moveTo>
                <a:cubicBezTo>
                  <a:pt x="23" y="2"/>
                  <a:pt x="47" y="5"/>
                  <a:pt x="70" y="7"/>
                </a:cubicBezTo>
                <a:cubicBezTo>
                  <a:pt x="93" y="9"/>
                  <a:pt x="116" y="12"/>
                  <a:pt x="139" y="15"/>
                </a:cubicBezTo>
                <a:cubicBezTo>
                  <a:pt x="162" y="18"/>
                  <a:pt x="185" y="21"/>
                  <a:pt x="208" y="24"/>
                </a:cubicBezTo>
                <a:cubicBezTo>
                  <a:pt x="243" y="29"/>
                  <a:pt x="243" y="29"/>
                  <a:pt x="243" y="29"/>
                </a:cubicBezTo>
                <a:cubicBezTo>
                  <a:pt x="254" y="30"/>
                  <a:pt x="266" y="32"/>
                  <a:pt x="277" y="34"/>
                </a:cubicBezTo>
                <a:cubicBezTo>
                  <a:pt x="266" y="33"/>
                  <a:pt x="254" y="32"/>
                  <a:pt x="242" y="31"/>
                </a:cubicBezTo>
                <a:cubicBezTo>
                  <a:pt x="208" y="27"/>
                  <a:pt x="208" y="27"/>
                  <a:pt x="208" y="27"/>
                </a:cubicBezTo>
                <a:cubicBezTo>
                  <a:pt x="185" y="24"/>
                  <a:pt x="162" y="22"/>
                  <a:pt x="138" y="19"/>
                </a:cubicBezTo>
                <a:cubicBezTo>
                  <a:pt x="115" y="16"/>
                  <a:pt x="92" y="13"/>
                  <a:pt x="69" y="10"/>
                </a:cubicBezTo>
                <a:cubicBezTo>
                  <a:pt x="46" y="7"/>
                  <a:pt x="23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79" name="Freeform 113">
            <a:extLst>
              <a:ext uri="{FF2B5EF4-FFF2-40B4-BE49-F238E27FC236}">
                <a16:creationId xmlns:a16="http://schemas.microsoft.com/office/drawing/2014/main" id="{E18A375C-2C81-404D-A5D1-2F0232ACF372}"/>
              </a:ext>
            </a:extLst>
          </p:cNvPr>
          <p:cNvSpPr>
            <a:spLocks/>
          </p:cNvSpPr>
          <p:nvPr userDrawn="1"/>
        </p:nvSpPr>
        <p:spPr bwMode="auto">
          <a:xfrm>
            <a:off x="5008562" y="1843882"/>
            <a:ext cx="198438" cy="23813"/>
          </a:xfrm>
          <a:custGeom>
            <a:avLst/>
            <a:gdLst>
              <a:gd name="T0" fmla="*/ 0 w 125"/>
              <a:gd name="T1" fmla="*/ 0 h 15"/>
              <a:gd name="T2" fmla="*/ 31 w 125"/>
              <a:gd name="T3" fmla="*/ 3 h 15"/>
              <a:gd name="T4" fmla="*/ 63 w 125"/>
              <a:gd name="T5" fmla="*/ 6 h 15"/>
              <a:gd name="T6" fmla="*/ 94 w 125"/>
              <a:gd name="T7" fmla="*/ 10 h 15"/>
              <a:gd name="T8" fmla="*/ 109 w 125"/>
              <a:gd name="T9" fmla="*/ 13 h 15"/>
              <a:gd name="T10" fmla="*/ 125 w 125"/>
              <a:gd name="T11" fmla="*/ 15 h 15"/>
              <a:gd name="T12" fmla="*/ 109 w 125"/>
              <a:gd name="T13" fmla="*/ 15 h 15"/>
              <a:gd name="T14" fmla="*/ 93 w 125"/>
              <a:gd name="T15" fmla="*/ 13 h 15"/>
              <a:gd name="T16" fmla="*/ 62 w 125"/>
              <a:gd name="T17" fmla="*/ 10 h 15"/>
              <a:gd name="T18" fmla="*/ 31 w 125"/>
              <a:gd name="T19" fmla="*/ 6 h 15"/>
              <a:gd name="T20" fmla="*/ 0 w 125"/>
              <a:gd name="T2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5" h="15">
                <a:moveTo>
                  <a:pt x="0" y="0"/>
                </a:moveTo>
                <a:cubicBezTo>
                  <a:pt x="11" y="1"/>
                  <a:pt x="21" y="2"/>
                  <a:pt x="31" y="3"/>
                </a:cubicBezTo>
                <a:cubicBezTo>
                  <a:pt x="42" y="4"/>
                  <a:pt x="52" y="5"/>
                  <a:pt x="63" y="6"/>
                </a:cubicBezTo>
                <a:cubicBezTo>
                  <a:pt x="73" y="7"/>
                  <a:pt x="83" y="9"/>
                  <a:pt x="94" y="10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14" y="14"/>
                  <a:pt x="119" y="14"/>
                  <a:pt x="125" y="15"/>
                </a:cubicBezTo>
                <a:cubicBezTo>
                  <a:pt x="119" y="15"/>
                  <a:pt x="114" y="15"/>
                  <a:pt x="109" y="15"/>
                </a:cubicBezTo>
                <a:cubicBezTo>
                  <a:pt x="93" y="13"/>
                  <a:pt x="93" y="13"/>
                  <a:pt x="93" y="13"/>
                </a:cubicBezTo>
                <a:cubicBezTo>
                  <a:pt x="83" y="12"/>
                  <a:pt x="72" y="11"/>
                  <a:pt x="62" y="10"/>
                </a:cubicBezTo>
                <a:cubicBezTo>
                  <a:pt x="52" y="9"/>
                  <a:pt x="41" y="7"/>
                  <a:pt x="31" y="6"/>
                </a:cubicBezTo>
                <a:cubicBezTo>
                  <a:pt x="21" y="4"/>
                  <a:pt x="10" y="2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0" name="Freeform 114">
            <a:extLst>
              <a:ext uri="{FF2B5EF4-FFF2-40B4-BE49-F238E27FC236}">
                <a16:creationId xmlns:a16="http://schemas.microsoft.com/office/drawing/2014/main" id="{4E733739-91DE-4309-BB5E-7F269A2D3102}"/>
              </a:ext>
            </a:extLst>
          </p:cNvPr>
          <p:cNvSpPr>
            <a:spLocks/>
          </p:cNvSpPr>
          <p:nvPr userDrawn="1"/>
        </p:nvSpPr>
        <p:spPr bwMode="auto">
          <a:xfrm>
            <a:off x="5059362" y="1708944"/>
            <a:ext cx="1023938" cy="123825"/>
          </a:xfrm>
          <a:custGeom>
            <a:avLst/>
            <a:gdLst>
              <a:gd name="T0" fmla="*/ 0 w 645"/>
              <a:gd name="T1" fmla="*/ 0 h 78"/>
              <a:gd name="T2" fmla="*/ 81 w 645"/>
              <a:gd name="T3" fmla="*/ 8 h 78"/>
              <a:gd name="T4" fmla="*/ 161 w 645"/>
              <a:gd name="T5" fmla="*/ 18 h 78"/>
              <a:gd name="T6" fmla="*/ 323 w 645"/>
              <a:gd name="T7" fmla="*/ 37 h 78"/>
              <a:gd name="T8" fmla="*/ 484 w 645"/>
              <a:gd name="T9" fmla="*/ 57 h 78"/>
              <a:gd name="T10" fmla="*/ 564 w 645"/>
              <a:gd name="T11" fmla="*/ 67 h 78"/>
              <a:gd name="T12" fmla="*/ 645 w 645"/>
              <a:gd name="T13" fmla="*/ 78 h 78"/>
              <a:gd name="T14" fmla="*/ 564 w 645"/>
              <a:gd name="T15" fmla="*/ 69 h 78"/>
              <a:gd name="T16" fmla="*/ 483 w 645"/>
              <a:gd name="T17" fmla="*/ 60 h 78"/>
              <a:gd name="T18" fmla="*/ 322 w 645"/>
              <a:gd name="T19" fmla="*/ 41 h 78"/>
              <a:gd name="T20" fmla="*/ 161 w 645"/>
              <a:gd name="T21" fmla="*/ 21 h 78"/>
              <a:gd name="T22" fmla="*/ 80 w 645"/>
              <a:gd name="T23" fmla="*/ 10 h 78"/>
              <a:gd name="T24" fmla="*/ 0 w 645"/>
              <a:gd name="T25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5" h="78">
                <a:moveTo>
                  <a:pt x="0" y="0"/>
                </a:moveTo>
                <a:lnTo>
                  <a:pt x="81" y="8"/>
                </a:lnTo>
                <a:lnTo>
                  <a:pt x="161" y="18"/>
                </a:lnTo>
                <a:lnTo>
                  <a:pt x="323" y="37"/>
                </a:lnTo>
                <a:lnTo>
                  <a:pt x="484" y="57"/>
                </a:lnTo>
                <a:lnTo>
                  <a:pt x="564" y="67"/>
                </a:lnTo>
                <a:lnTo>
                  <a:pt x="645" y="78"/>
                </a:lnTo>
                <a:lnTo>
                  <a:pt x="564" y="69"/>
                </a:lnTo>
                <a:lnTo>
                  <a:pt x="483" y="60"/>
                </a:lnTo>
                <a:lnTo>
                  <a:pt x="322" y="41"/>
                </a:lnTo>
                <a:lnTo>
                  <a:pt x="161" y="21"/>
                </a:lnTo>
                <a:lnTo>
                  <a:pt x="80" y="10"/>
                </a:lnTo>
                <a:lnTo>
                  <a:pt x="0" y="0"/>
                </a:ln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1" name="Freeform 115">
            <a:extLst>
              <a:ext uri="{FF2B5EF4-FFF2-40B4-BE49-F238E27FC236}">
                <a16:creationId xmlns:a16="http://schemas.microsoft.com/office/drawing/2014/main" id="{320A0AAF-690B-4A5D-B133-DC0CC213E90F}"/>
              </a:ext>
            </a:extLst>
          </p:cNvPr>
          <p:cNvSpPr>
            <a:spLocks/>
          </p:cNvSpPr>
          <p:nvPr userDrawn="1"/>
        </p:nvSpPr>
        <p:spPr bwMode="auto">
          <a:xfrm>
            <a:off x="5564187" y="1726407"/>
            <a:ext cx="534988" cy="65088"/>
          </a:xfrm>
          <a:custGeom>
            <a:avLst/>
            <a:gdLst>
              <a:gd name="T0" fmla="*/ 0 w 337"/>
              <a:gd name="T1" fmla="*/ 0 h 41"/>
              <a:gd name="T2" fmla="*/ 85 w 337"/>
              <a:gd name="T3" fmla="*/ 9 h 41"/>
              <a:gd name="T4" fmla="*/ 169 w 337"/>
              <a:gd name="T5" fmla="*/ 18 h 41"/>
              <a:gd name="T6" fmla="*/ 253 w 337"/>
              <a:gd name="T7" fmla="*/ 29 h 41"/>
              <a:gd name="T8" fmla="*/ 295 w 337"/>
              <a:gd name="T9" fmla="*/ 35 h 41"/>
              <a:gd name="T10" fmla="*/ 337 w 337"/>
              <a:gd name="T11" fmla="*/ 41 h 41"/>
              <a:gd name="T12" fmla="*/ 295 w 337"/>
              <a:gd name="T13" fmla="*/ 37 h 41"/>
              <a:gd name="T14" fmla="*/ 253 w 337"/>
              <a:gd name="T15" fmla="*/ 32 h 41"/>
              <a:gd name="T16" fmla="*/ 169 w 337"/>
              <a:gd name="T17" fmla="*/ 22 h 41"/>
              <a:gd name="T18" fmla="*/ 84 w 337"/>
              <a:gd name="T19" fmla="*/ 12 h 41"/>
              <a:gd name="T20" fmla="*/ 0 w 337"/>
              <a:gd name="T21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7" h="41">
                <a:moveTo>
                  <a:pt x="0" y="0"/>
                </a:moveTo>
                <a:cubicBezTo>
                  <a:pt x="28" y="3"/>
                  <a:pt x="57" y="6"/>
                  <a:pt x="85" y="9"/>
                </a:cubicBezTo>
                <a:cubicBezTo>
                  <a:pt x="169" y="18"/>
                  <a:pt x="169" y="18"/>
                  <a:pt x="169" y="18"/>
                </a:cubicBezTo>
                <a:cubicBezTo>
                  <a:pt x="253" y="29"/>
                  <a:pt x="253" y="29"/>
                  <a:pt x="253" y="29"/>
                </a:cubicBezTo>
                <a:cubicBezTo>
                  <a:pt x="295" y="35"/>
                  <a:pt x="295" y="35"/>
                  <a:pt x="295" y="35"/>
                </a:cubicBezTo>
                <a:cubicBezTo>
                  <a:pt x="309" y="37"/>
                  <a:pt x="323" y="39"/>
                  <a:pt x="337" y="41"/>
                </a:cubicBezTo>
                <a:cubicBezTo>
                  <a:pt x="323" y="40"/>
                  <a:pt x="309" y="38"/>
                  <a:pt x="295" y="37"/>
                </a:cubicBezTo>
                <a:cubicBezTo>
                  <a:pt x="253" y="32"/>
                  <a:pt x="253" y="32"/>
                  <a:pt x="253" y="32"/>
                </a:cubicBezTo>
                <a:cubicBezTo>
                  <a:pt x="169" y="22"/>
                  <a:pt x="169" y="22"/>
                  <a:pt x="169" y="22"/>
                </a:cubicBezTo>
                <a:cubicBezTo>
                  <a:pt x="84" y="12"/>
                  <a:pt x="84" y="12"/>
                  <a:pt x="84" y="12"/>
                </a:cubicBezTo>
                <a:cubicBezTo>
                  <a:pt x="56" y="8"/>
                  <a:pt x="28" y="4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2" name="Freeform 116">
            <a:extLst>
              <a:ext uri="{FF2B5EF4-FFF2-40B4-BE49-F238E27FC236}">
                <a16:creationId xmlns:a16="http://schemas.microsoft.com/office/drawing/2014/main" id="{B6CBBB4B-689E-46CE-8D4B-DA0353484519}"/>
              </a:ext>
            </a:extLst>
          </p:cNvPr>
          <p:cNvSpPr>
            <a:spLocks/>
          </p:cNvSpPr>
          <p:nvPr userDrawn="1"/>
        </p:nvSpPr>
        <p:spPr bwMode="auto">
          <a:xfrm>
            <a:off x="5075237" y="1667669"/>
            <a:ext cx="387350" cy="46038"/>
          </a:xfrm>
          <a:custGeom>
            <a:avLst/>
            <a:gdLst>
              <a:gd name="T0" fmla="*/ 0 w 244"/>
              <a:gd name="T1" fmla="*/ 0 h 29"/>
              <a:gd name="T2" fmla="*/ 61 w 244"/>
              <a:gd name="T3" fmla="*/ 5 h 29"/>
              <a:gd name="T4" fmla="*/ 122 w 244"/>
              <a:gd name="T5" fmla="*/ 12 h 29"/>
              <a:gd name="T6" fmla="*/ 183 w 244"/>
              <a:gd name="T7" fmla="*/ 20 h 29"/>
              <a:gd name="T8" fmla="*/ 213 w 244"/>
              <a:gd name="T9" fmla="*/ 24 h 29"/>
              <a:gd name="T10" fmla="*/ 244 w 244"/>
              <a:gd name="T11" fmla="*/ 29 h 29"/>
              <a:gd name="T12" fmla="*/ 213 w 244"/>
              <a:gd name="T13" fmla="*/ 26 h 29"/>
              <a:gd name="T14" fmla="*/ 183 w 244"/>
              <a:gd name="T15" fmla="*/ 23 h 29"/>
              <a:gd name="T16" fmla="*/ 122 w 244"/>
              <a:gd name="T17" fmla="*/ 16 h 29"/>
              <a:gd name="T18" fmla="*/ 61 w 244"/>
              <a:gd name="T19" fmla="*/ 8 h 29"/>
              <a:gd name="T20" fmla="*/ 0 w 244"/>
              <a:gd name="T2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4" h="29">
                <a:moveTo>
                  <a:pt x="0" y="0"/>
                </a:moveTo>
                <a:cubicBezTo>
                  <a:pt x="21" y="1"/>
                  <a:pt x="41" y="3"/>
                  <a:pt x="61" y="5"/>
                </a:cubicBezTo>
                <a:cubicBezTo>
                  <a:pt x="82" y="8"/>
                  <a:pt x="102" y="10"/>
                  <a:pt x="122" y="12"/>
                </a:cubicBezTo>
                <a:cubicBezTo>
                  <a:pt x="143" y="15"/>
                  <a:pt x="163" y="17"/>
                  <a:pt x="183" y="20"/>
                </a:cubicBezTo>
                <a:cubicBezTo>
                  <a:pt x="213" y="24"/>
                  <a:pt x="213" y="24"/>
                  <a:pt x="213" y="24"/>
                </a:cubicBezTo>
                <a:cubicBezTo>
                  <a:pt x="224" y="26"/>
                  <a:pt x="234" y="27"/>
                  <a:pt x="244" y="29"/>
                </a:cubicBezTo>
                <a:cubicBezTo>
                  <a:pt x="234" y="28"/>
                  <a:pt x="223" y="27"/>
                  <a:pt x="213" y="26"/>
                </a:cubicBezTo>
                <a:cubicBezTo>
                  <a:pt x="183" y="23"/>
                  <a:pt x="183" y="23"/>
                  <a:pt x="183" y="23"/>
                </a:cubicBezTo>
                <a:cubicBezTo>
                  <a:pt x="162" y="21"/>
                  <a:pt x="142" y="19"/>
                  <a:pt x="122" y="16"/>
                </a:cubicBezTo>
                <a:cubicBezTo>
                  <a:pt x="102" y="14"/>
                  <a:pt x="81" y="11"/>
                  <a:pt x="61" y="8"/>
                </a:cubicBezTo>
                <a:cubicBezTo>
                  <a:pt x="41" y="6"/>
                  <a:pt x="21" y="3"/>
                  <a:pt x="0" y="0"/>
                </a:cubicBezTo>
                <a:close/>
              </a:path>
            </a:pathLst>
          </a:custGeom>
          <a:solidFill>
            <a:srgbClr val="BAB9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3" name="Freeform 117">
            <a:extLst>
              <a:ext uri="{FF2B5EF4-FFF2-40B4-BE49-F238E27FC236}">
                <a16:creationId xmlns:a16="http://schemas.microsoft.com/office/drawing/2014/main" id="{7BD9836C-04D9-4007-8E17-DEB91E54BCE5}"/>
              </a:ext>
            </a:extLst>
          </p:cNvPr>
          <p:cNvSpPr>
            <a:spLocks/>
          </p:cNvSpPr>
          <p:nvPr userDrawn="1"/>
        </p:nvSpPr>
        <p:spPr bwMode="auto">
          <a:xfrm>
            <a:off x="5129212" y="1466057"/>
            <a:ext cx="1566863" cy="254000"/>
          </a:xfrm>
          <a:custGeom>
            <a:avLst/>
            <a:gdLst>
              <a:gd name="T0" fmla="*/ 729 w 987"/>
              <a:gd name="T1" fmla="*/ 114 h 160"/>
              <a:gd name="T2" fmla="*/ 0 w 987"/>
              <a:gd name="T3" fmla="*/ 80 h 160"/>
              <a:gd name="T4" fmla="*/ 245 w 987"/>
              <a:gd name="T5" fmla="*/ 16 h 160"/>
              <a:gd name="T6" fmla="*/ 706 w 987"/>
              <a:gd name="T7" fmla="*/ 30 h 160"/>
              <a:gd name="T8" fmla="*/ 729 w 987"/>
              <a:gd name="T9" fmla="*/ 11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7" h="160">
                <a:moveTo>
                  <a:pt x="729" y="114"/>
                </a:moveTo>
                <a:cubicBezTo>
                  <a:pt x="470" y="160"/>
                  <a:pt x="0" y="80"/>
                  <a:pt x="0" y="80"/>
                </a:cubicBezTo>
                <a:cubicBezTo>
                  <a:pt x="245" y="16"/>
                  <a:pt x="245" y="16"/>
                  <a:pt x="245" y="16"/>
                </a:cubicBezTo>
                <a:cubicBezTo>
                  <a:pt x="455" y="0"/>
                  <a:pt x="706" y="30"/>
                  <a:pt x="706" y="30"/>
                </a:cubicBezTo>
                <a:cubicBezTo>
                  <a:pt x="706" y="30"/>
                  <a:pt x="987" y="68"/>
                  <a:pt x="729" y="114"/>
                </a:cubicBezTo>
                <a:close/>
              </a:path>
            </a:pathLst>
          </a:custGeom>
          <a:solidFill>
            <a:srgbClr val="4980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4" name="Freeform 118">
            <a:extLst>
              <a:ext uri="{FF2B5EF4-FFF2-40B4-BE49-F238E27FC236}">
                <a16:creationId xmlns:a16="http://schemas.microsoft.com/office/drawing/2014/main" id="{84AB7C20-87FD-4A75-B50B-D8B10278BA95}"/>
              </a:ext>
            </a:extLst>
          </p:cNvPr>
          <p:cNvSpPr>
            <a:spLocks/>
          </p:cNvSpPr>
          <p:nvPr userDrawn="1"/>
        </p:nvSpPr>
        <p:spPr bwMode="auto">
          <a:xfrm>
            <a:off x="4819650" y="1010444"/>
            <a:ext cx="171450" cy="831850"/>
          </a:xfrm>
          <a:custGeom>
            <a:avLst/>
            <a:gdLst>
              <a:gd name="T0" fmla="*/ 108 w 108"/>
              <a:gd name="T1" fmla="*/ 525 h 525"/>
              <a:gd name="T2" fmla="*/ 92 w 108"/>
              <a:gd name="T3" fmla="*/ 525 h 525"/>
              <a:gd name="T4" fmla="*/ 76 w 108"/>
              <a:gd name="T5" fmla="*/ 486 h 525"/>
              <a:gd name="T6" fmla="*/ 73 w 108"/>
              <a:gd name="T7" fmla="*/ 525 h 525"/>
              <a:gd name="T8" fmla="*/ 49 w 108"/>
              <a:gd name="T9" fmla="*/ 525 h 525"/>
              <a:gd name="T10" fmla="*/ 41 w 108"/>
              <a:gd name="T11" fmla="*/ 459 h 525"/>
              <a:gd name="T12" fmla="*/ 25 w 108"/>
              <a:gd name="T13" fmla="*/ 525 h 525"/>
              <a:gd name="T14" fmla="*/ 0 w 108"/>
              <a:gd name="T15" fmla="*/ 525 h 525"/>
              <a:gd name="T16" fmla="*/ 33 w 108"/>
              <a:gd name="T17" fmla="*/ 400 h 525"/>
              <a:gd name="T18" fmla="*/ 33 w 108"/>
              <a:gd name="T19" fmla="*/ 400 h 525"/>
              <a:gd name="T20" fmla="*/ 25 w 108"/>
              <a:gd name="T21" fmla="*/ 381 h 525"/>
              <a:gd name="T22" fmla="*/ 43 w 108"/>
              <a:gd name="T23" fmla="*/ 356 h 525"/>
              <a:gd name="T24" fmla="*/ 43 w 108"/>
              <a:gd name="T25" fmla="*/ 0 h 525"/>
              <a:gd name="T26" fmla="*/ 46 w 108"/>
              <a:gd name="T27" fmla="*/ 0 h 525"/>
              <a:gd name="T28" fmla="*/ 52 w 108"/>
              <a:gd name="T29" fmla="*/ 1 h 525"/>
              <a:gd name="T30" fmla="*/ 55 w 108"/>
              <a:gd name="T31" fmla="*/ 2 h 525"/>
              <a:gd name="T32" fmla="*/ 55 w 108"/>
              <a:gd name="T33" fmla="*/ 356 h 525"/>
              <a:gd name="T34" fmla="*/ 73 w 108"/>
              <a:gd name="T35" fmla="*/ 381 h 525"/>
              <a:gd name="T36" fmla="*/ 65 w 108"/>
              <a:gd name="T37" fmla="*/ 400 h 525"/>
              <a:gd name="T38" fmla="*/ 65 w 108"/>
              <a:gd name="T39" fmla="*/ 400 h 525"/>
              <a:gd name="T40" fmla="*/ 108 w 108"/>
              <a:gd name="T41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8" h="525">
                <a:moveTo>
                  <a:pt x="108" y="525"/>
                </a:moveTo>
                <a:cubicBezTo>
                  <a:pt x="92" y="525"/>
                  <a:pt x="92" y="525"/>
                  <a:pt x="92" y="525"/>
                </a:cubicBezTo>
                <a:cubicBezTo>
                  <a:pt x="76" y="486"/>
                  <a:pt x="76" y="486"/>
                  <a:pt x="76" y="486"/>
                </a:cubicBezTo>
                <a:cubicBezTo>
                  <a:pt x="73" y="525"/>
                  <a:pt x="73" y="525"/>
                  <a:pt x="73" y="525"/>
                </a:cubicBezTo>
                <a:cubicBezTo>
                  <a:pt x="49" y="525"/>
                  <a:pt x="49" y="525"/>
                  <a:pt x="49" y="525"/>
                </a:cubicBezTo>
                <a:cubicBezTo>
                  <a:pt x="41" y="459"/>
                  <a:pt x="41" y="459"/>
                  <a:pt x="41" y="459"/>
                </a:cubicBezTo>
                <a:cubicBezTo>
                  <a:pt x="25" y="525"/>
                  <a:pt x="25" y="525"/>
                  <a:pt x="25" y="525"/>
                </a:cubicBezTo>
                <a:cubicBezTo>
                  <a:pt x="0" y="525"/>
                  <a:pt x="0" y="525"/>
                  <a:pt x="0" y="525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28" y="395"/>
                  <a:pt x="25" y="389"/>
                  <a:pt x="25" y="381"/>
                </a:cubicBezTo>
                <a:cubicBezTo>
                  <a:pt x="25" y="369"/>
                  <a:pt x="33" y="359"/>
                  <a:pt x="43" y="356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52" y="1"/>
                  <a:pt x="52" y="1"/>
                  <a:pt x="52" y="1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65" y="359"/>
                  <a:pt x="73" y="369"/>
                  <a:pt x="73" y="381"/>
                </a:cubicBezTo>
                <a:cubicBezTo>
                  <a:pt x="73" y="389"/>
                  <a:pt x="70" y="395"/>
                  <a:pt x="65" y="400"/>
                </a:cubicBezTo>
                <a:cubicBezTo>
                  <a:pt x="65" y="400"/>
                  <a:pt x="65" y="400"/>
                  <a:pt x="65" y="400"/>
                </a:cubicBezTo>
                <a:lnTo>
                  <a:pt x="108" y="525"/>
                </a:ln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5" name="Freeform 119">
            <a:extLst>
              <a:ext uri="{FF2B5EF4-FFF2-40B4-BE49-F238E27FC236}">
                <a16:creationId xmlns:a16="http://schemas.microsoft.com/office/drawing/2014/main" id="{8A0DB78B-DAB6-4D4F-B329-5E4DD74EC7EC}"/>
              </a:ext>
            </a:extLst>
          </p:cNvPr>
          <p:cNvSpPr>
            <a:spLocks/>
          </p:cNvSpPr>
          <p:nvPr userDrawn="1"/>
        </p:nvSpPr>
        <p:spPr bwMode="auto">
          <a:xfrm>
            <a:off x="4819650" y="1010444"/>
            <a:ext cx="90488" cy="831850"/>
          </a:xfrm>
          <a:custGeom>
            <a:avLst/>
            <a:gdLst>
              <a:gd name="T0" fmla="*/ 57 w 57"/>
              <a:gd name="T1" fmla="*/ 525 h 525"/>
              <a:gd name="T2" fmla="*/ 49 w 57"/>
              <a:gd name="T3" fmla="*/ 525 h 525"/>
              <a:gd name="T4" fmla="*/ 41 w 57"/>
              <a:gd name="T5" fmla="*/ 459 h 525"/>
              <a:gd name="T6" fmla="*/ 25 w 57"/>
              <a:gd name="T7" fmla="*/ 525 h 525"/>
              <a:gd name="T8" fmla="*/ 0 w 57"/>
              <a:gd name="T9" fmla="*/ 525 h 525"/>
              <a:gd name="T10" fmla="*/ 33 w 57"/>
              <a:gd name="T11" fmla="*/ 400 h 525"/>
              <a:gd name="T12" fmla="*/ 33 w 57"/>
              <a:gd name="T13" fmla="*/ 400 h 525"/>
              <a:gd name="T14" fmla="*/ 25 w 57"/>
              <a:gd name="T15" fmla="*/ 381 h 525"/>
              <a:gd name="T16" fmla="*/ 43 w 57"/>
              <a:gd name="T17" fmla="*/ 356 h 525"/>
              <a:gd name="T18" fmla="*/ 43 w 57"/>
              <a:gd name="T19" fmla="*/ 0 h 525"/>
              <a:gd name="T20" fmla="*/ 46 w 57"/>
              <a:gd name="T21" fmla="*/ 0 h 525"/>
              <a:gd name="T22" fmla="*/ 46 w 57"/>
              <a:gd name="T23" fmla="*/ 359 h 525"/>
              <a:gd name="T24" fmla="*/ 44 w 57"/>
              <a:gd name="T25" fmla="*/ 400 h 525"/>
              <a:gd name="T26" fmla="*/ 57 w 57"/>
              <a:gd name="T27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" h="525">
                <a:moveTo>
                  <a:pt x="57" y="525"/>
                </a:moveTo>
                <a:cubicBezTo>
                  <a:pt x="49" y="525"/>
                  <a:pt x="49" y="525"/>
                  <a:pt x="49" y="525"/>
                </a:cubicBezTo>
                <a:cubicBezTo>
                  <a:pt x="41" y="459"/>
                  <a:pt x="41" y="459"/>
                  <a:pt x="41" y="459"/>
                </a:cubicBezTo>
                <a:cubicBezTo>
                  <a:pt x="25" y="525"/>
                  <a:pt x="25" y="525"/>
                  <a:pt x="25" y="525"/>
                </a:cubicBezTo>
                <a:cubicBezTo>
                  <a:pt x="0" y="525"/>
                  <a:pt x="0" y="525"/>
                  <a:pt x="0" y="525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33" y="400"/>
                  <a:pt x="33" y="400"/>
                  <a:pt x="33" y="400"/>
                </a:cubicBezTo>
                <a:cubicBezTo>
                  <a:pt x="28" y="395"/>
                  <a:pt x="25" y="389"/>
                  <a:pt x="25" y="381"/>
                </a:cubicBezTo>
                <a:cubicBezTo>
                  <a:pt x="25" y="369"/>
                  <a:pt x="33" y="359"/>
                  <a:pt x="43" y="356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359"/>
                  <a:pt x="46" y="359"/>
                  <a:pt x="46" y="359"/>
                </a:cubicBezTo>
                <a:cubicBezTo>
                  <a:pt x="46" y="359"/>
                  <a:pt x="23" y="381"/>
                  <a:pt x="44" y="400"/>
                </a:cubicBezTo>
                <a:lnTo>
                  <a:pt x="57" y="525"/>
                </a:lnTo>
                <a:close/>
              </a:path>
            </a:pathLst>
          </a:custGeom>
          <a:solidFill>
            <a:srgbClr val="DDB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6" name="Freeform 120">
            <a:extLst>
              <a:ext uri="{FF2B5EF4-FFF2-40B4-BE49-F238E27FC236}">
                <a16:creationId xmlns:a16="http://schemas.microsoft.com/office/drawing/2014/main" id="{6A6D788C-E7A2-4E0E-9791-444F25E36DB2}"/>
              </a:ext>
            </a:extLst>
          </p:cNvPr>
          <p:cNvSpPr>
            <a:spLocks/>
          </p:cNvSpPr>
          <p:nvPr userDrawn="1"/>
        </p:nvSpPr>
        <p:spPr bwMode="auto">
          <a:xfrm>
            <a:off x="4743450" y="629444"/>
            <a:ext cx="2636838" cy="593725"/>
          </a:xfrm>
          <a:custGeom>
            <a:avLst/>
            <a:gdLst>
              <a:gd name="T0" fmla="*/ 1661 w 1661"/>
              <a:gd name="T1" fmla="*/ 200 h 374"/>
              <a:gd name="T2" fmla="*/ 1661 w 1661"/>
              <a:gd name="T3" fmla="*/ 217 h 374"/>
              <a:gd name="T4" fmla="*/ 805 w 1661"/>
              <a:gd name="T5" fmla="*/ 373 h 374"/>
              <a:gd name="T6" fmla="*/ 797 w 1661"/>
              <a:gd name="T7" fmla="*/ 374 h 374"/>
              <a:gd name="T8" fmla="*/ 0 w 1661"/>
              <a:gd name="T9" fmla="*/ 222 h 374"/>
              <a:gd name="T10" fmla="*/ 0 w 1661"/>
              <a:gd name="T11" fmla="*/ 200 h 374"/>
              <a:gd name="T12" fmla="*/ 827 w 1661"/>
              <a:gd name="T13" fmla="*/ 1 h 374"/>
              <a:gd name="T14" fmla="*/ 828 w 1661"/>
              <a:gd name="T15" fmla="*/ 1 h 374"/>
              <a:gd name="T16" fmla="*/ 830 w 1661"/>
              <a:gd name="T17" fmla="*/ 0 h 374"/>
              <a:gd name="T18" fmla="*/ 1661 w 1661"/>
              <a:gd name="T19" fmla="*/ 20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1" h="374">
                <a:moveTo>
                  <a:pt x="1661" y="200"/>
                </a:moveTo>
                <a:cubicBezTo>
                  <a:pt x="1661" y="217"/>
                  <a:pt x="1661" y="217"/>
                  <a:pt x="1661" y="217"/>
                </a:cubicBezTo>
                <a:cubicBezTo>
                  <a:pt x="805" y="373"/>
                  <a:pt x="805" y="373"/>
                  <a:pt x="805" y="373"/>
                </a:cubicBezTo>
                <a:cubicBezTo>
                  <a:pt x="797" y="374"/>
                  <a:pt x="797" y="374"/>
                  <a:pt x="797" y="374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00"/>
                  <a:pt x="0" y="200"/>
                  <a:pt x="0" y="200"/>
                </a:cubicBezTo>
                <a:cubicBezTo>
                  <a:pt x="827" y="1"/>
                  <a:pt x="827" y="1"/>
                  <a:pt x="827" y="1"/>
                </a:cubicBezTo>
                <a:cubicBezTo>
                  <a:pt x="828" y="1"/>
                  <a:pt x="828" y="1"/>
                  <a:pt x="828" y="1"/>
                </a:cubicBezTo>
                <a:cubicBezTo>
                  <a:pt x="829" y="0"/>
                  <a:pt x="830" y="0"/>
                  <a:pt x="830" y="0"/>
                </a:cubicBezTo>
                <a:lnTo>
                  <a:pt x="1661" y="20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7" name="Freeform 121">
            <a:extLst>
              <a:ext uri="{FF2B5EF4-FFF2-40B4-BE49-F238E27FC236}">
                <a16:creationId xmlns:a16="http://schemas.microsoft.com/office/drawing/2014/main" id="{9F89ACBD-A5C4-4E4D-A73A-9088E675C2E1}"/>
              </a:ext>
            </a:extLst>
          </p:cNvPr>
          <p:cNvSpPr>
            <a:spLocks/>
          </p:cNvSpPr>
          <p:nvPr userDrawn="1"/>
        </p:nvSpPr>
        <p:spPr bwMode="auto">
          <a:xfrm>
            <a:off x="5322887" y="1092994"/>
            <a:ext cx="1382713" cy="561975"/>
          </a:xfrm>
          <a:custGeom>
            <a:avLst/>
            <a:gdLst>
              <a:gd name="T0" fmla="*/ 871 w 871"/>
              <a:gd name="T1" fmla="*/ 3 h 355"/>
              <a:gd name="T2" fmla="*/ 871 w 871"/>
              <a:gd name="T3" fmla="*/ 301 h 355"/>
              <a:gd name="T4" fmla="*/ 436 w 871"/>
              <a:gd name="T5" fmla="*/ 355 h 355"/>
              <a:gd name="T6" fmla="*/ 430 w 871"/>
              <a:gd name="T7" fmla="*/ 355 h 355"/>
              <a:gd name="T8" fmla="*/ 0 w 871"/>
              <a:gd name="T9" fmla="*/ 301 h 355"/>
              <a:gd name="T10" fmla="*/ 0 w 871"/>
              <a:gd name="T11" fmla="*/ 0 h 355"/>
              <a:gd name="T12" fmla="*/ 436 w 871"/>
              <a:gd name="T13" fmla="*/ 49 h 355"/>
              <a:gd name="T14" fmla="*/ 871 w 871"/>
              <a:gd name="T15" fmla="*/ 3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1" h="355">
                <a:moveTo>
                  <a:pt x="871" y="3"/>
                </a:moveTo>
                <a:cubicBezTo>
                  <a:pt x="871" y="301"/>
                  <a:pt x="871" y="301"/>
                  <a:pt x="871" y="301"/>
                </a:cubicBezTo>
                <a:cubicBezTo>
                  <a:pt x="871" y="301"/>
                  <a:pt x="767" y="355"/>
                  <a:pt x="436" y="355"/>
                </a:cubicBezTo>
                <a:cubicBezTo>
                  <a:pt x="430" y="355"/>
                  <a:pt x="430" y="355"/>
                  <a:pt x="430" y="355"/>
                </a:cubicBezTo>
                <a:cubicBezTo>
                  <a:pt x="107" y="355"/>
                  <a:pt x="0" y="301"/>
                  <a:pt x="0" y="301"/>
                </a:cubicBezTo>
                <a:cubicBezTo>
                  <a:pt x="0" y="0"/>
                  <a:pt x="0" y="0"/>
                  <a:pt x="0" y="0"/>
                </a:cubicBezTo>
                <a:cubicBezTo>
                  <a:pt x="436" y="49"/>
                  <a:pt x="436" y="49"/>
                  <a:pt x="436" y="49"/>
                </a:cubicBezTo>
                <a:lnTo>
                  <a:pt x="871" y="3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8" name="Freeform 122">
            <a:extLst>
              <a:ext uri="{FF2B5EF4-FFF2-40B4-BE49-F238E27FC236}">
                <a16:creationId xmlns:a16="http://schemas.microsoft.com/office/drawing/2014/main" id="{B5D9F8C0-77E7-4BC8-8A12-717983EDAB25}"/>
              </a:ext>
            </a:extLst>
          </p:cNvPr>
          <p:cNvSpPr>
            <a:spLocks/>
          </p:cNvSpPr>
          <p:nvPr userDrawn="1"/>
        </p:nvSpPr>
        <p:spPr bwMode="auto">
          <a:xfrm>
            <a:off x="5322887" y="1092994"/>
            <a:ext cx="692150" cy="561975"/>
          </a:xfrm>
          <a:custGeom>
            <a:avLst/>
            <a:gdLst>
              <a:gd name="T0" fmla="*/ 436 w 436"/>
              <a:gd name="T1" fmla="*/ 82 h 355"/>
              <a:gd name="T2" fmla="*/ 436 w 436"/>
              <a:gd name="T3" fmla="*/ 355 h 355"/>
              <a:gd name="T4" fmla="*/ 0 w 436"/>
              <a:gd name="T5" fmla="*/ 301 h 355"/>
              <a:gd name="T6" fmla="*/ 0 w 436"/>
              <a:gd name="T7" fmla="*/ 0 h 355"/>
              <a:gd name="T8" fmla="*/ 436 w 436"/>
              <a:gd name="T9" fmla="*/ 82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355">
                <a:moveTo>
                  <a:pt x="436" y="82"/>
                </a:moveTo>
                <a:cubicBezTo>
                  <a:pt x="436" y="355"/>
                  <a:pt x="436" y="355"/>
                  <a:pt x="436" y="355"/>
                </a:cubicBezTo>
                <a:cubicBezTo>
                  <a:pt x="113" y="355"/>
                  <a:pt x="0" y="301"/>
                  <a:pt x="0" y="301"/>
                </a:cubicBezTo>
                <a:cubicBezTo>
                  <a:pt x="0" y="0"/>
                  <a:pt x="0" y="0"/>
                  <a:pt x="0" y="0"/>
                </a:cubicBezTo>
                <a:lnTo>
                  <a:pt x="436" y="82"/>
                </a:lnTo>
                <a:close/>
              </a:path>
            </a:pathLst>
          </a:custGeom>
          <a:solidFill>
            <a:srgbClr val="1616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89" name="Freeform 123">
            <a:extLst>
              <a:ext uri="{FF2B5EF4-FFF2-40B4-BE49-F238E27FC236}">
                <a16:creationId xmlns:a16="http://schemas.microsoft.com/office/drawing/2014/main" id="{E97064D4-E4A2-4EFC-B37A-B28283429E00}"/>
              </a:ext>
            </a:extLst>
          </p:cNvPr>
          <p:cNvSpPr>
            <a:spLocks/>
          </p:cNvSpPr>
          <p:nvPr userDrawn="1"/>
        </p:nvSpPr>
        <p:spPr bwMode="auto">
          <a:xfrm>
            <a:off x="4743450" y="946944"/>
            <a:ext cx="2636838" cy="276225"/>
          </a:xfrm>
          <a:custGeom>
            <a:avLst/>
            <a:gdLst>
              <a:gd name="T0" fmla="*/ 1661 w 1661"/>
              <a:gd name="T1" fmla="*/ 0 h 174"/>
              <a:gd name="T2" fmla="*/ 1661 w 1661"/>
              <a:gd name="T3" fmla="*/ 17 h 174"/>
              <a:gd name="T4" fmla="*/ 801 w 1661"/>
              <a:gd name="T5" fmla="*/ 174 h 174"/>
              <a:gd name="T6" fmla="*/ 797 w 1661"/>
              <a:gd name="T7" fmla="*/ 173 h 174"/>
              <a:gd name="T8" fmla="*/ 0 w 1661"/>
              <a:gd name="T9" fmla="*/ 22 h 174"/>
              <a:gd name="T10" fmla="*/ 0 w 1661"/>
              <a:gd name="T11" fmla="*/ 0 h 174"/>
              <a:gd name="T12" fmla="*/ 797 w 1661"/>
              <a:gd name="T13" fmla="*/ 140 h 174"/>
              <a:gd name="T14" fmla="*/ 801 w 1661"/>
              <a:gd name="T15" fmla="*/ 141 h 174"/>
              <a:gd name="T16" fmla="*/ 1661 w 1661"/>
              <a:gd name="T17" fmla="*/ 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61" h="174">
                <a:moveTo>
                  <a:pt x="1661" y="0"/>
                </a:moveTo>
                <a:lnTo>
                  <a:pt x="1661" y="17"/>
                </a:lnTo>
                <a:lnTo>
                  <a:pt x="801" y="174"/>
                </a:lnTo>
                <a:lnTo>
                  <a:pt x="797" y="173"/>
                </a:lnTo>
                <a:lnTo>
                  <a:pt x="0" y="22"/>
                </a:lnTo>
                <a:lnTo>
                  <a:pt x="0" y="0"/>
                </a:lnTo>
                <a:lnTo>
                  <a:pt x="797" y="140"/>
                </a:lnTo>
                <a:lnTo>
                  <a:pt x="801" y="141"/>
                </a:lnTo>
                <a:lnTo>
                  <a:pt x="1661" y="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0" name="Freeform 124">
            <a:extLst>
              <a:ext uri="{FF2B5EF4-FFF2-40B4-BE49-F238E27FC236}">
                <a16:creationId xmlns:a16="http://schemas.microsoft.com/office/drawing/2014/main" id="{7351DD99-FFAA-4C0B-B792-2AE44E166702}"/>
              </a:ext>
            </a:extLst>
          </p:cNvPr>
          <p:cNvSpPr>
            <a:spLocks/>
          </p:cNvSpPr>
          <p:nvPr userDrawn="1"/>
        </p:nvSpPr>
        <p:spPr bwMode="auto">
          <a:xfrm>
            <a:off x="4743450" y="946944"/>
            <a:ext cx="1271588" cy="276225"/>
          </a:xfrm>
          <a:custGeom>
            <a:avLst/>
            <a:gdLst>
              <a:gd name="T0" fmla="*/ 801 w 801"/>
              <a:gd name="T1" fmla="*/ 141 h 174"/>
              <a:gd name="T2" fmla="*/ 801 w 801"/>
              <a:gd name="T3" fmla="*/ 174 h 174"/>
              <a:gd name="T4" fmla="*/ 0 w 801"/>
              <a:gd name="T5" fmla="*/ 22 h 174"/>
              <a:gd name="T6" fmla="*/ 0 w 801"/>
              <a:gd name="T7" fmla="*/ 0 h 174"/>
              <a:gd name="T8" fmla="*/ 801 w 801"/>
              <a:gd name="T9" fmla="*/ 14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1" h="174">
                <a:moveTo>
                  <a:pt x="801" y="141"/>
                </a:moveTo>
                <a:lnTo>
                  <a:pt x="801" y="174"/>
                </a:lnTo>
                <a:lnTo>
                  <a:pt x="0" y="22"/>
                </a:lnTo>
                <a:lnTo>
                  <a:pt x="0" y="0"/>
                </a:lnTo>
                <a:lnTo>
                  <a:pt x="801" y="141"/>
                </a:lnTo>
                <a:close/>
              </a:path>
            </a:pathLst>
          </a:custGeom>
          <a:solidFill>
            <a:srgbClr val="2323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1" name="Freeform 125">
            <a:extLst>
              <a:ext uri="{FF2B5EF4-FFF2-40B4-BE49-F238E27FC236}">
                <a16:creationId xmlns:a16="http://schemas.microsoft.com/office/drawing/2014/main" id="{E0E70A0A-CAE8-46D3-9B3C-15D9A4E1011A}"/>
              </a:ext>
            </a:extLst>
          </p:cNvPr>
          <p:cNvSpPr>
            <a:spLocks/>
          </p:cNvSpPr>
          <p:nvPr userDrawn="1"/>
        </p:nvSpPr>
        <p:spPr bwMode="auto">
          <a:xfrm>
            <a:off x="4908550" y="1578769"/>
            <a:ext cx="22225" cy="60325"/>
          </a:xfrm>
          <a:custGeom>
            <a:avLst/>
            <a:gdLst>
              <a:gd name="T0" fmla="*/ 0 w 14"/>
              <a:gd name="T1" fmla="*/ 0 h 38"/>
              <a:gd name="T2" fmla="*/ 14 w 14"/>
              <a:gd name="T3" fmla="*/ 17 h 38"/>
              <a:gd name="T4" fmla="*/ 13 w 14"/>
              <a:gd name="T5" fmla="*/ 28 h 38"/>
              <a:gd name="T6" fmla="*/ 11 w 14"/>
              <a:gd name="T7" fmla="*/ 33 h 38"/>
              <a:gd name="T8" fmla="*/ 7 w 14"/>
              <a:gd name="T9" fmla="*/ 38 h 38"/>
              <a:gd name="T10" fmla="*/ 9 w 14"/>
              <a:gd name="T11" fmla="*/ 33 h 38"/>
              <a:gd name="T12" fmla="*/ 11 w 14"/>
              <a:gd name="T13" fmla="*/ 28 h 38"/>
              <a:gd name="T14" fmla="*/ 11 w 14"/>
              <a:gd name="T15" fmla="*/ 25 h 38"/>
              <a:gd name="T16" fmla="*/ 11 w 14"/>
              <a:gd name="T17" fmla="*/ 23 h 38"/>
              <a:gd name="T18" fmla="*/ 11 w 14"/>
              <a:gd name="T19" fmla="*/ 20 h 38"/>
              <a:gd name="T20" fmla="*/ 11 w 14"/>
              <a:gd name="T21" fmla="*/ 17 h 38"/>
              <a:gd name="T22" fmla="*/ 7 w 14"/>
              <a:gd name="T23" fmla="*/ 8 h 38"/>
              <a:gd name="T24" fmla="*/ 0 w 14"/>
              <a:gd name="T2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" h="38">
                <a:moveTo>
                  <a:pt x="0" y="0"/>
                </a:moveTo>
                <a:cubicBezTo>
                  <a:pt x="6" y="3"/>
                  <a:pt x="12" y="9"/>
                  <a:pt x="14" y="17"/>
                </a:cubicBezTo>
                <a:cubicBezTo>
                  <a:pt x="14" y="21"/>
                  <a:pt x="14" y="25"/>
                  <a:pt x="13" y="28"/>
                </a:cubicBezTo>
                <a:cubicBezTo>
                  <a:pt x="12" y="30"/>
                  <a:pt x="11" y="32"/>
                  <a:pt x="11" y="33"/>
                </a:cubicBezTo>
                <a:cubicBezTo>
                  <a:pt x="10" y="35"/>
                  <a:pt x="8" y="36"/>
                  <a:pt x="7" y="38"/>
                </a:cubicBezTo>
                <a:cubicBezTo>
                  <a:pt x="8" y="36"/>
                  <a:pt x="9" y="34"/>
                  <a:pt x="9" y="33"/>
                </a:cubicBezTo>
                <a:cubicBezTo>
                  <a:pt x="10" y="31"/>
                  <a:pt x="10" y="29"/>
                  <a:pt x="11" y="28"/>
                </a:cubicBezTo>
                <a:cubicBezTo>
                  <a:pt x="11" y="27"/>
                  <a:pt x="11" y="26"/>
                  <a:pt x="11" y="25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2"/>
                  <a:pt x="11" y="21"/>
                  <a:pt x="11" y="20"/>
                </a:cubicBezTo>
                <a:cubicBezTo>
                  <a:pt x="11" y="19"/>
                  <a:pt x="11" y="18"/>
                  <a:pt x="11" y="17"/>
                </a:cubicBezTo>
                <a:cubicBezTo>
                  <a:pt x="10" y="14"/>
                  <a:pt x="9" y="11"/>
                  <a:pt x="7" y="8"/>
                </a:cubicBezTo>
                <a:cubicBezTo>
                  <a:pt x="5" y="5"/>
                  <a:pt x="2" y="2"/>
                  <a:pt x="0" y="0"/>
                </a:cubicBezTo>
                <a:close/>
              </a:path>
            </a:pathLst>
          </a:custGeom>
          <a:solidFill>
            <a:srgbClr val="FFE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2" name="Freeform 126">
            <a:extLst>
              <a:ext uri="{FF2B5EF4-FFF2-40B4-BE49-F238E27FC236}">
                <a16:creationId xmlns:a16="http://schemas.microsoft.com/office/drawing/2014/main" id="{5B195A01-892A-441A-8F86-1FA17DD654B2}"/>
              </a:ext>
            </a:extLst>
          </p:cNvPr>
          <p:cNvSpPr>
            <a:spLocks/>
          </p:cNvSpPr>
          <p:nvPr userDrawn="1"/>
        </p:nvSpPr>
        <p:spPr bwMode="auto">
          <a:xfrm>
            <a:off x="4924425" y="1667669"/>
            <a:ext cx="55563" cy="157163"/>
          </a:xfrm>
          <a:custGeom>
            <a:avLst/>
            <a:gdLst>
              <a:gd name="T0" fmla="*/ 0 w 35"/>
              <a:gd name="T1" fmla="*/ 0 h 99"/>
              <a:gd name="T2" fmla="*/ 10 w 35"/>
              <a:gd name="T3" fmla="*/ 24 h 99"/>
              <a:gd name="T4" fmla="*/ 19 w 35"/>
              <a:gd name="T5" fmla="*/ 49 h 99"/>
              <a:gd name="T6" fmla="*/ 28 w 35"/>
              <a:gd name="T7" fmla="*/ 74 h 99"/>
              <a:gd name="T8" fmla="*/ 35 w 35"/>
              <a:gd name="T9" fmla="*/ 99 h 99"/>
              <a:gd name="T10" fmla="*/ 26 w 35"/>
              <a:gd name="T11" fmla="*/ 75 h 99"/>
              <a:gd name="T12" fmla="*/ 16 w 35"/>
              <a:gd name="T13" fmla="*/ 50 h 99"/>
              <a:gd name="T14" fmla="*/ 8 w 35"/>
              <a:gd name="T15" fmla="*/ 25 h 99"/>
              <a:gd name="T16" fmla="*/ 0 w 35"/>
              <a:gd name="T17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99">
                <a:moveTo>
                  <a:pt x="0" y="0"/>
                </a:moveTo>
                <a:cubicBezTo>
                  <a:pt x="4" y="8"/>
                  <a:pt x="7" y="16"/>
                  <a:pt x="10" y="24"/>
                </a:cubicBezTo>
                <a:cubicBezTo>
                  <a:pt x="13" y="32"/>
                  <a:pt x="16" y="41"/>
                  <a:pt x="19" y="49"/>
                </a:cubicBezTo>
                <a:cubicBezTo>
                  <a:pt x="22" y="57"/>
                  <a:pt x="25" y="66"/>
                  <a:pt x="28" y="74"/>
                </a:cubicBezTo>
                <a:cubicBezTo>
                  <a:pt x="30" y="82"/>
                  <a:pt x="33" y="91"/>
                  <a:pt x="35" y="99"/>
                </a:cubicBezTo>
                <a:cubicBezTo>
                  <a:pt x="32" y="91"/>
                  <a:pt x="29" y="83"/>
                  <a:pt x="26" y="75"/>
                </a:cubicBezTo>
                <a:cubicBezTo>
                  <a:pt x="22" y="66"/>
                  <a:pt x="20" y="58"/>
                  <a:pt x="16" y="50"/>
                </a:cubicBezTo>
                <a:cubicBezTo>
                  <a:pt x="14" y="42"/>
                  <a:pt x="11" y="33"/>
                  <a:pt x="8" y="25"/>
                </a:cubicBezTo>
                <a:cubicBezTo>
                  <a:pt x="5" y="16"/>
                  <a:pt x="3" y="8"/>
                  <a:pt x="0" y="0"/>
                </a:cubicBezTo>
                <a:close/>
              </a:path>
            </a:pathLst>
          </a:custGeom>
          <a:solidFill>
            <a:srgbClr val="FFE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3" name="Freeform 127">
            <a:extLst>
              <a:ext uri="{FF2B5EF4-FFF2-40B4-BE49-F238E27FC236}">
                <a16:creationId xmlns:a16="http://schemas.microsoft.com/office/drawing/2014/main" id="{7630A029-9278-4A96-A3BF-DFB680600E4C}"/>
              </a:ext>
            </a:extLst>
          </p:cNvPr>
          <p:cNvSpPr>
            <a:spLocks/>
          </p:cNvSpPr>
          <p:nvPr userDrawn="1"/>
        </p:nvSpPr>
        <p:spPr bwMode="auto">
          <a:xfrm>
            <a:off x="4900612" y="1310482"/>
            <a:ext cx="3175" cy="257175"/>
          </a:xfrm>
          <a:custGeom>
            <a:avLst/>
            <a:gdLst>
              <a:gd name="T0" fmla="*/ 1 w 2"/>
              <a:gd name="T1" fmla="*/ 0 h 163"/>
              <a:gd name="T2" fmla="*/ 2 w 2"/>
              <a:gd name="T3" fmla="*/ 41 h 163"/>
              <a:gd name="T4" fmla="*/ 2 w 2"/>
              <a:gd name="T5" fmla="*/ 82 h 163"/>
              <a:gd name="T6" fmla="*/ 2 w 2"/>
              <a:gd name="T7" fmla="*/ 122 h 163"/>
              <a:gd name="T8" fmla="*/ 1 w 2"/>
              <a:gd name="T9" fmla="*/ 163 h 163"/>
              <a:gd name="T10" fmla="*/ 0 w 2"/>
              <a:gd name="T11" fmla="*/ 122 h 163"/>
              <a:gd name="T12" fmla="*/ 0 w 2"/>
              <a:gd name="T13" fmla="*/ 82 h 163"/>
              <a:gd name="T14" fmla="*/ 0 w 2"/>
              <a:gd name="T15" fmla="*/ 41 h 163"/>
              <a:gd name="T16" fmla="*/ 1 w 2"/>
              <a:gd name="T17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" h="163">
                <a:moveTo>
                  <a:pt x="1" y="0"/>
                </a:moveTo>
                <a:cubicBezTo>
                  <a:pt x="2" y="14"/>
                  <a:pt x="2" y="27"/>
                  <a:pt x="2" y="41"/>
                </a:cubicBezTo>
                <a:cubicBezTo>
                  <a:pt x="2" y="82"/>
                  <a:pt x="2" y="82"/>
                  <a:pt x="2" y="8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136"/>
                  <a:pt x="2" y="150"/>
                  <a:pt x="1" y="163"/>
                </a:cubicBezTo>
                <a:cubicBezTo>
                  <a:pt x="1" y="150"/>
                  <a:pt x="1" y="136"/>
                  <a:pt x="0" y="12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27"/>
                  <a:pt x="1" y="14"/>
                  <a:pt x="1" y="0"/>
                </a:cubicBezTo>
                <a:close/>
              </a:path>
            </a:pathLst>
          </a:custGeom>
          <a:solidFill>
            <a:srgbClr val="FFE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4" name="Freeform 128">
            <a:extLst>
              <a:ext uri="{FF2B5EF4-FFF2-40B4-BE49-F238E27FC236}">
                <a16:creationId xmlns:a16="http://schemas.microsoft.com/office/drawing/2014/main" id="{44ABBABF-B37C-46A7-A0B4-EECC5EDFD455}"/>
              </a:ext>
            </a:extLst>
          </p:cNvPr>
          <p:cNvSpPr>
            <a:spLocks/>
          </p:cNvSpPr>
          <p:nvPr userDrawn="1"/>
        </p:nvSpPr>
        <p:spPr bwMode="auto">
          <a:xfrm>
            <a:off x="6746875" y="1469232"/>
            <a:ext cx="317500" cy="88900"/>
          </a:xfrm>
          <a:custGeom>
            <a:avLst/>
            <a:gdLst>
              <a:gd name="T0" fmla="*/ 0 w 200"/>
              <a:gd name="T1" fmla="*/ 0 h 56"/>
              <a:gd name="T2" fmla="*/ 49 w 200"/>
              <a:gd name="T3" fmla="*/ 5 h 56"/>
              <a:gd name="T4" fmla="*/ 97 w 200"/>
              <a:gd name="T5" fmla="*/ 10 h 56"/>
              <a:gd name="T6" fmla="*/ 145 w 200"/>
              <a:gd name="T7" fmla="*/ 15 h 56"/>
              <a:gd name="T8" fmla="*/ 194 w 200"/>
              <a:gd name="T9" fmla="*/ 21 h 56"/>
              <a:gd name="T10" fmla="*/ 200 w 200"/>
              <a:gd name="T11" fmla="*/ 22 h 56"/>
              <a:gd name="T12" fmla="*/ 194 w 200"/>
              <a:gd name="T13" fmla="*/ 24 h 56"/>
              <a:gd name="T14" fmla="*/ 136 w 200"/>
              <a:gd name="T15" fmla="*/ 40 h 56"/>
              <a:gd name="T16" fmla="*/ 78 w 200"/>
              <a:gd name="T17" fmla="*/ 56 h 56"/>
              <a:gd name="T18" fmla="*/ 136 w 200"/>
              <a:gd name="T19" fmla="*/ 38 h 56"/>
              <a:gd name="T20" fmla="*/ 193 w 200"/>
              <a:gd name="T21" fmla="*/ 21 h 56"/>
              <a:gd name="T22" fmla="*/ 194 w 200"/>
              <a:gd name="T23" fmla="*/ 24 h 56"/>
              <a:gd name="T24" fmla="*/ 145 w 200"/>
              <a:gd name="T25" fmla="*/ 18 h 56"/>
              <a:gd name="T26" fmla="*/ 97 w 200"/>
              <a:gd name="T27" fmla="*/ 12 h 56"/>
              <a:gd name="T28" fmla="*/ 49 w 200"/>
              <a:gd name="T29" fmla="*/ 6 h 56"/>
              <a:gd name="T30" fmla="*/ 0 w 200"/>
              <a:gd name="T3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0" h="56">
                <a:moveTo>
                  <a:pt x="0" y="0"/>
                </a:moveTo>
                <a:cubicBezTo>
                  <a:pt x="16" y="1"/>
                  <a:pt x="33" y="3"/>
                  <a:pt x="49" y="5"/>
                </a:cubicBezTo>
                <a:cubicBezTo>
                  <a:pt x="65" y="6"/>
                  <a:pt x="81" y="8"/>
                  <a:pt x="97" y="10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94" y="21"/>
                  <a:pt x="194" y="21"/>
                  <a:pt x="194" y="21"/>
                </a:cubicBezTo>
                <a:cubicBezTo>
                  <a:pt x="200" y="22"/>
                  <a:pt x="200" y="22"/>
                  <a:pt x="200" y="22"/>
                </a:cubicBezTo>
                <a:cubicBezTo>
                  <a:pt x="194" y="24"/>
                  <a:pt x="194" y="24"/>
                  <a:pt x="194" y="24"/>
                </a:cubicBezTo>
                <a:cubicBezTo>
                  <a:pt x="175" y="29"/>
                  <a:pt x="156" y="34"/>
                  <a:pt x="136" y="40"/>
                </a:cubicBezTo>
                <a:cubicBezTo>
                  <a:pt x="117" y="45"/>
                  <a:pt x="98" y="50"/>
                  <a:pt x="78" y="56"/>
                </a:cubicBezTo>
                <a:cubicBezTo>
                  <a:pt x="98" y="50"/>
                  <a:pt x="117" y="44"/>
                  <a:pt x="136" y="38"/>
                </a:cubicBezTo>
                <a:cubicBezTo>
                  <a:pt x="155" y="32"/>
                  <a:pt x="174" y="27"/>
                  <a:pt x="193" y="21"/>
                </a:cubicBezTo>
                <a:cubicBezTo>
                  <a:pt x="194" y="24"/>
                  <a:pt x="194" y="24"/>
                  <a:pt x="194" y="24"/>
                </a:cubicBezTo>
                <a:cubicBezTo>
                  <a:pt x="145" y="18"/>
                  <a:pt x="145" y="18"/>
                  <a:pt x="145" y="18"/>
                </a:cubicBezTo>
                <a:cubicBezTo>
                  <a:pt x="97" y="12"/>
                  <a:pt x="97" y="12"/>
                  <a:pt x="97" y="12"/>
                </a:cubicBezTo>
                <a:cubicBezTo>
                  <a:pt x="81" y="10"/>
                  <a:pt x="65" y="8"/>
                  <a:pt x="49" y="6"/>
                </a:cubicBezTo>
                <a:cubicBezTo>
                  <a:pt x="32" y="4"/>
                  <a:pt x="16" y="2"/>
                  <a:pt x="0" y="0"/>
                </a:cubicBezTo>
                <a:close/>
              </a:path>
            </a:pathLst>
          </a:custGeom>
          <a:solidFill>
            <a:srgbClr val="90B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5" name="Freeform 129">
            <a:extLst>
              <a:ext uri="{FF2B5EF4-FFF2-40B4-BE49-F238E27FC236}">
                <a16:creationId xmlns:a16="http://schemas.microsoft.com/office/drawing/2014/main" id="{987DC993-7DB1-46AC-922C-56C3007B01F7}"/>
              </a:ext>
            </a:extLst>
          </p:cNvPr>
          <p:cNvSpPr>
            <a:spLocks/>
          </p:cNvSpPr>
          <p:nvPr userDrawn="1"/>
        </p:nvSpPr>
        <p:spPr bwMode="auto">
          <a:xfrm>
            <a:off x="6183312" y="1604169"/>
            <a:ext cx="515938" cy="146050"/>
          </a:xfrm>
          <a:custGeom>
            <a:avLst/>
            <a:gdLst>
              <a:gd name="T0" fmla="*/ 0 w 325"/>
              <a:gd name="T1" fmla="*/ 92 h 92"/>
              <a:gd name="T2" fmla="*/ 81 w 325"/>
              <a:gd name="T3" fmla="*/ 68 h 92"/>
              <a:gd name="T4" fmla="*/ 162 w 325"/>
              <a:gd name="T5" fmla="*/ 44 h 92"/>
              <a:gd name="T6" fmla="*/ 243 w 325"/>
              <a:gd name="T7" fmla="*/ 22 h 92"/>
              <a:gd name="T8" fmla="*/ 284 w 325"/>
              <a:gd name="T9" fmla="*/ 11 h 92"/>
              <a:gd name="T10" fmla="*/ 325 w 325"/>
              <a:gd name="T11" fmla="*/ 0 h 92"/>
              <a:gd name="T12" fmla="*/ 284 w 325"/>
              <a:gd name="T13" fmla="*/ 13 h 92"/>
              <a:gd name="T14" fmla="*/ 244 w 325"/>
              <a:gd name="T15" fmla="*/ 25 h 92"/>
              <a:gd name="T16" fmla="*/ 163 w 325"/>
              <a:gd name="T17" fmla="*/ 48 h 92"/>
              <a:gd name="T18" fmla="*/ 82 w 325"/>
              <a:gd name="T19" fmla="*/ 71 h 92"/>
              <a:gd name="T20" fmla="*/ 0 w 325"/>
              <a:gd name="T2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5" h="92">
                <a:moveTo>
                  <a:pt x="0" y="92"/>
                </a:moveTo>
                <a:cubicBezTo>
                  <a:pt x="27" y="84"/>
                  <a:pt x="54" y="76"/>
                  <a:pt x="81" y="6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243" y="22"/>
                  <a:pt x="243" y="22"/>
                  <a:pt x="243" y="22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97" y="7"/>
                  <a:pt x="311" y="4"/>
                  <a:pt x="325" y="0"/>
                </a:cubicBezTo>
                <a:cubicBezTo>
                  <a:pt x="311" y="5"/>
                  <a:pt x="298" y="9"/>
                  <a:pt x="284" y="13"/>
                </a:cubicBezTo>
                <a:cubicBezTo>
                  <a:pt x="244" y="25"/>
                  <a:pt x="244" y="25"/>
                  <a:pt x="244" y="25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82" y="71"/>
                  <a:pt x="82" y="71"/>
                  <a:pt x="82" y="71"/>
                </a:cubicBezTo>
                <a:cubicBezTo>
                  <a:pt x="55" y="78"/>
                  <a:pt x="28" y="85"/>
                  <a:pt x="0" y="92"/>
                </a:cubicBezTo>
                <a:close/>
              </a:path>
            </a:pathLst>
          </a:custGeom>
          <a:solidFill>
            <a:srgbClr val="90B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6" name="Freeform 130">
            <a:extLst>
              <a:ext uri="{FF2B5EF4-FFF2-40B4-BE49-F238E27FC236}">
                <a16:creationId xmlns:a16="http://schemas.microsoft.com/office/drawing/2014/main" id="{DC25E7FB-C17B-4DF3-BF4E-1CF4FC1280F3}"/>
              </a:ext>
            </a:extLst>
          </p:cNvPr>
          <p:cNvSpPr>
            <a:spLocks/>
          </p:cNvSpPr>
          <p:nvPr userDrawn="1"/>
        </p:nvSpPr>
        <p:spPr bwMode="auto">
          <a:xfrm>
            <a:off x="5076825" y="1999457"/>
            <a:ext cx="698500" cy="117475"/>
          </a:xfrm>
          <a:custGeom>
            <a:avLst/>
            <a:gdLst>
              <a:gd name="T0" fmla="*/ 439 w 440"/>
              <a:gd name="T1" fmla="*/ 61 h 74"/>
              <a:gd name="T2" fmla="*/ 439 w 440"/>
              <a:gd name="T3" fmla="*/ 64 h 74"/>
              <a:gd name="T4" fmla="*/ 429 w 440"/>
              <a:gd name="T5" fmla="*/ 73 h 74"/>
              <a:gd name="T6" fmla="*/ 421 w 440"/>
              <a:gd name="T7" fmla="*/ 73 h 74"/>
              <a:gd name="T8" fmla="*/ 42 w 440"/>
              <a:gd name="T9" fmla="*/ 28 h 74"/>
              <a:gd name="T10" fmla="*/ 37 w 440"/>
              <a:gd name="T11" fmla="*/ 28 h 74"/>
              <a:gd name="T12" fmla="*/ 36 w 440"/>
              <a:gd name="T13" fmla="*/ 27 h 74"/>
              <a:gd name="T14" fmla="*/ 36 w 440"/>
              <a:gd name="T15" fmla="*/ 27 h 74"/>
              <a:gd name="T16" fmla="*/ 34 w 440"/>
              <a:gd name="T17" fmla="*/ 27 h 74"/>
              <a:gd name="T18" fmla="*/ 28 w 440"/>
              <a:gd name="T19" fmla="*/ 23 h 74"/>
              <a:gd name="T20" fmla="*/ 10 w 440"/>
              <a:gd name="T21" fmla="*/ 15 h 74"/>
              <a:gd name="T22" fmla="*/ 3 w 440"/>
              <a:gd name="T23" fmla="*/ 11 h 74"/>
              <a:gd name="T24" fmla="*/ 2 w 440"/>
              <a:gd name="T25" fmla="*/ 11 h 74"/>
              <a:gd name="T26" fmla="*/ 3 w 440"/>
              <a:gd name="T27" fmla="*/ 8 h 74"/>
              <a:gd name="T28" fmla="*/ 30 w 440"/>
              <a:gd name="T29" fmla="*/ 2 h 74"/>
              <a:gd name="T30" fmla="*/ 36 w 440"/>
              <a:gd name="T31" fmla="*/ 1 h 74"/>
              <a:gd name="T32" fmla="*/ 39 w 440"/>
              <a:gd name="T33" fmla="*/ 0 h 74"/>
              <a:gd name="T34" fmla="*/ 39 w 440"/>
              <a:gd name="T35" fmla="*/ 0 h 74"/>
              <a:gd name="T36" fmla="*/ 40 w 440"/>
              <a:gd name="T37" fmla="*/ 0 h 74"/>
              <a:gd name="T38" fmla="*/ 45 w 440"/>
              <a:gd name="T39" fmla="*/ 0 h 74"/>
              <a:gd name="T40" fmla="*/ 424 w 440"/>
              <a:gd name="T41" fmla="*/ 46 h 74"/>
              <a:gd name="T42" fmla="*/ 431 w 440"/>
              <a:gd name="T43" fmla="*/ 48 h 74"/>
              <a:gd name="T44" fmla="*/ 439 w 440"/>
              <a:gd name="T45" fmla="*/ 6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0" h="74">
                <a:moveTo>
                  <a:pt x="439" y="61"/>
                </a:moveTo>
                <a:cubicBezTo>
                  <a:pt x="439" y="62"/>
                  <a:pt x="439" y="63"/>
                  <a:pt x="439" y="64"/>
                </a:cubicBezTo>
                <a:cubicBezTo>
                  <a:pt x="437" y="70"/>
                  <a:pt x="429" y="73"/>
                  <a:pt x="429" y="73"/>
                </a:cubicBezTo>
                <a:cubicBezTo>
                  <a:pt x="427" y="73"/>
                  <a:pt x="423" y="74"/>
                  <a:pt x="421" y="73"/>
                </a:cubicBezTo>
                <a:cubicBezTo>
                  <a:pt x="42" y="28"/>
                  <a:pt x="42" y="28"/>
                  <a:pt x="42" y="28"/>
                </a:cubicBezTo>
                <a:cubicBezTo>
                  <a:pt x="39" y="28"/>
                  <a:pt x="37" y="28"/>
                  <a:pt x="37" y="28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7"/>
                  <a:pt x="35" y="27"/>
                  <a:pt x="34" y="27"/>
                </a:cubicBezTo>
                <a:cubicBezTo>
                  <a:pt x="33" y="26"/>
                  <a:pt x="30" y="24"/>
                  <a:pt x="28" y="23"/>
                </a:cubicBezTo>
                <a:cubicBezTo>
                  <a:pt x="10" y="15"/>
                  <a:pt x="10" y="15"/>
                  <a:pt x="10" y="15"/>
                </a:cubicBezTo>
                <a:cubicBezTo>
                  <a:pt x="8" y="14"/>
                  <a:pt x="5" y="12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0"/>
                  <a:pt x="0" y="9"/>
                  <a:pt x="3" y="8"/>
                </a:cubicBezTo>
                <a:cubicBezTo>
                  <a:pt x="30" y="2"/>
                  <a:pt x="30" y="2"/>
                  <a:pt x="30" y="2"/>
                </a:cubicBezTo>
                <a:cubicBezTo>
                  <a:pt x="32" y="1"/>
                  <a:pt x="35" y="1"/>
                  <a:pt x="36" y="1"/>
                </a:cubicBezTo>
                <a:cubicBezTo>
                  <a:pt x="36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2" y="0"/>
                  <a:pt x="45" y="0"/>
                </a:cubicBezTo>
                <a:cubicBezTo>
                  <a:pt x="424" y="46"/>
                  <a:pt x="424" y="46"/>
                  <a:pt x="424" y="46"/>
                </a:cubicBezTo>
                <a:cubicBezTo>
                  <a:pt x="426" y="46"/>
                  <a:pt x="429" y="47"/>
                  <a:pt x="431" y="48"/>
                </a:cubicBezTo>
                <a:cubicBezTo>
                  <a:pt x="431" y="48"/>
                  <a:pt x="440" y="54"/>
                  <a:pt x="439" y="61"/>
                </a:cubicBezTo>
              </a:path>
            </a:pathLst>
          </a:custGeom>
          <a:solidFill>
            <a:srgbClr val="F9C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7" name="Freeform 131">
            <a:extLst>
              <a:ext uri="{FF2B5EF4-FFF2-40B4-BE49-F238E27FC236}">
                <a16:creationId xmlns:a16="http://schemas.microsoft.com/office/drawing/2014/main" id="{69CACBF0-8B2F-451E-8644-F8357F035CB5}"/>
              </a:ext>
            </a:extLst>
          </p:cNvPr>
          <p:cNvSpPr>
            <a:spLocks/>
          </p:cNvSpPr>
          <p:nvPr userDrawn="1"/>
        </p:nvSpPr>
        <p:spPr bwMode="auto">
          <a:xfrm>
            <a:off x="5075237" y="1999457"/>
            <a:ext cx="63500" cy="42863"/>
          </a:xfrm>
          <a:custGeom>
            <a:avLst/>
            <a:gdLst>
              <a:gd name="T0" fmla="*/ 40 w 40"/>
              <a:gd name="T1" fmla="*/ 0 h 27"/>
              <a:gd name="T2" fmla="*/ 37 w 40"/>
              <a:gd name="T3" fmla="*/ 27 h 27"/>
              <a:gd name="T4" fmla="*/ 32 w 40"/>
              <a:gd name="T5" fmla="*/ 25 h 27"/>
              <a:gd name="T6" fmla="*/ 8 w 40"/>
              <a:gd name="T7" fmla="*/ 13 h 27"/>
              <a:gd name="T8" fmla="*/ 0 w 40"/>
              <a:gd name="T9" fmla="*/ 9 h 27"/>
              <a:gd name="T10" fmla="*/ 8 w 40"/>
              <a:gd name="T11" fmla="*/ 7 h 27"/>
              <a:gd name="T12" fmla="*/ 35 w 40"/>
              <a:gd name="T13" fmla="*/ 1 h 27"/>
              <a:gd name="T14" fmla="*/ 40 w 40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0" h="27">
                <a:moveTo>
                  <a:pt x="40" y="0"/>
                </a:moveTo>
                <a:cubicBezTo>
                  <a:pt x="37" y="27"/>
                  <a:pt x="37" y="27"/>
                  <a:pt x="37" y="27"/>
                </a:cubicBezTo>
                <a:cubicBezTo>
                  <a:pt x="35" y="27"/>
                  <a:pt x="34" y="26"/>
                  <a:pt x="32" y="25"/>
                </a:cubicBezTo>
                <a:cubicBezTo>
                  <a:pt x="8" y="13"/>
                  <a:pt x="8" y="13"/>
                  <a:pt x="8" y="13"/>
                </a:cubicBezTo>
                <a:cubicBezTo>
                  <a:pt x="0" y="9"/>
                  <a:pt x="0" y="9"/>
                  <a:pt x="0" y="9"/>
                </a:cubicBezTo>
                <a:cubicBezTo>
                  <a:pt x="8" y="7"/>
                  <a:pt x="8" y="7"/>
                  <a:pt x="8" y="7"/>
                </a:cubicBezTo>
                <a:cubicBezTo>
                  <a:pt x="35" y="1"/>
                  <a:pt x="35" y="1"/>
                  <a:pt x="35" y="1"/>
                </a:cubicBezTo>
                <a:cubicBezTo>
                  <a:pt x="37" y="0"/>
                  <a:pt x="38" y="0"/>
                  <a:pt x="40" y="0"/>
                </a:cubicBezTo>
              </a:path>
            </a:pathLst>
          </a:custGeom>
          <a:solidFill>
            <a:srgbClr val="FCBE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8" name="Freeform 132">
            <a:extLst>
              <a:ext uri="{FF2B5EF4-FFF2-40B4-BE49-F238E27FC236}">
                <a16:creationId xmlns:a16="http://schemas.microsoft.com/office/drawing/2014/main" id="{E0A99692-5588-4F94-9DE8-66D66ABBDF54}"/>
              </a:ext>
            </a:extLst>
          </p:cNvPr>
          <p:cNvSpPr>
            <a:spLocks/>
          </p:cNvSpPr>
          <p:nvPr userDrawn="1"/>
        </p:nvSpPr>
        <p:spPr bwMode="auto">
          <a:xfrm>
            <a:off x="5075237" y="2010569"/>
            <a:ext cx="12700" cy="9525"/>
          </a:xfrm>
          <a:custGeom>
            <a:avLst/>
            <a:gdLst>
              <a:gd name="T0" fmla="*/ 8 w 8"/>
              <a:gd name="T1" fmla="*/ 0 h 6"/>
              <a:gd name="T2" fmla="*/ 8 w 8"/>
              <a:gd name="T3" fmla="*/ 6 h 6"/>
              <a:gd name="T4" fmla="*/ 0 w 8"/>
              <a:gd name="T5" fmla="*/ 2 h 6"/>
              <a:gd name="T6" fmla="*/ 8 w 8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6">
                <a:moveTo>
                  <a:pt x="8" y="0"/>
                </a:moveTo>
                <a:lnTo>
                  <a:pt x="8" y="6"/>
                </a:lnTo>
                <a:lnTo>
                  <a:pt x="0" y="2"/>
                </a:lnTo>
                <a:lnTo>
                  <a:pt x="8" y="0"/>
                </a:lnTo>
                <a:close/>
              </a:path>
            </a:pathLst>
          </a:cu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99" name="Freeform 133">
            <a:extLst>
              <a:ext uri="{FF2B5EF4-FFF2-40B4-BE49-F238E27FC236}">
                <a16:creationId xmlns:a16="http://schemas.microsoft.com/office/drawing/2014/main" id="{C3D97CE7-BFC7-49EB-BA11-CA9F02AE4398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66132"/>
            <a:ext cx="80963" cy="52388"/>
          </a:xfrm>
          <a:custGeom>
            <a:avLst/>
            <a:gdLst>
              <a:gd name="T0" fmla="*/ 50 w 51"/>
              <a:gd name="T1" fmla="*/ 19 h 33"/>
              <a:gd name="T2" fmla="*/ 36 w 51"/>
              <a:gd name="T3" fmla="*/ 32 h 33"/>
              <a:gd name="T4" fmla="*/ 0 w 51"/>
              <a:gd name="T5" fmla="*/ 27 h 33"/>
              <a:gd name="T6" fmla="*/ 2 w 51"/>
              <a:gd name="T7" fmla="*/ 0 h 33"/>
              <a:gd name="T8" fmla="*/ 39 w 51"/>
              <a:gd name="T9" fmla="*/ 4 h 33"/>
              <a:gd name="T10" fmla="*/ 50 w 51"/>
              <a:gd name="T11" fmla="*/ 1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3">
                <a:moveTo>
                  <a:pt x="50" y="19"/>
                </a:moveTo>
                <a:cubicBezTo>
                  <a:pt x="50" y="27"/>
                  <a:pt x="43" y="33"/>
                  <a:pt x="36" y="32"/>
                </a:cubicBezTo>
                <a:cubicBezTo>
                  <a:pt x="0" y="27"/>
                  <a:pt x="0" y="27"/>
                  <a:pt x="0" y="27"/>
                </a:cubicBezTo>
                <a:cubicBezTo>
                  <a:pt x="2" y="0"/>
                  <a:pt x="2" y="0"/>
                  <a:pt x="2" y="0"/>
                </a:cubicBezTo>
                <a:cubicBezTo>
                  <a:pt x="39" y="4"/>
                  <a:pt x="39" y="4"/>
                  <a:pt x="39" y="4"/>
                </a:cubicBezTo>
                <a:cubicBezTo>
                  <a:pt x="46" y="5"/>
                  <a:pt x="51" y="12"/>
                  <a:pt x="50" y="19"/>
                </a:cubicBezTo>
              </a:path>
            </a:pathLst>
          </a:custGeom>
          <a:solidFill>
            <a:srgbClr val="FF8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0" name="Freeform 134">
            <a:extLst>
              <a:ext uri="{FF2B5EF4-FFF2-40B4-BE49-F238E27FC236}">
                <a16:creationId xmlns:a16="http://schemas.microsoft.com/office/drawing/2014/main" id="{255A0AB0-3F64-434F-899D-3E681CC9488A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66132"/>
            <a:ext cx="41275" cy="47625"/>
          </a:xfrm>
          <a:custGeom>
            <a:avLst/>
            <a:gdLst>
              <a:gd name="T0" fmla="*/ 26 w 26"/>
              <a:gd name="T1" fmla="*/ 3 h 30"/>
              <a:gd name="T2" fmla="*/ 23 w 26"/>
              <a:gd name="T3" fmla="*/ 30 h 30"/>
              <a:gd name="T4" fmla="*/ 0 w 26"/>
              <a:gd name="T5" fmla="*/ 27 h 30"/>
              <a:gd name="T6" fmla="*/ 2 w 26"/>
              <a:gd name="T7" fmla="*/ 0 h 30"/>
              <a:gd name="T8" fmla="*/ 26 w 26"/>
              <a:gd name="T9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0">
                <a:moveTo>
                  <a:pt x="26" y="3"/>
                </a:moveTo>
                <a:lnTo>
                  <a:pt x="23" y="30"/>
                </a:lnTo>
                <a:lnTo>
                  <a:pt x="0" y="27"/>
                </a:lnTo>
                <a:lnTo>
                  <a:pt x="2" y="0"/>
                </a:lnTo>
                <a:lnTo>
                  <a:pt x="26" y="3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1" name="Freeform 135">
            <a:extLst>
              <a:ext uri="{FF2B5EF4-FFF2-40B4-BE49-F238E27FC236}">
                <a16:creationId xmlns:a16="http://schemas.microsoft.com/office/drawing/2014/main" id="{769E2173-89D4-454B-9073-A040A669BF36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66132"/>
            <a:ext cx="41275" cy="47625"/>
          </a:xfrm>
          <a:custGeom>
            <a:avLst/>
            <a:gdLst>
              <a:gd name="T0" fmla="*/ 26 w 26"/>
              <a:gd name="T1" fmla="*/ 3 h 30"/>
              <a:gd name="T2" fmla="*/ 23 w 26"/>
              <a:gd name="T3" fmla="*/ 30 h 30"/>
              <a:gd name="T4" fmla="*/ 0 w 26"/>
              <a:gd name="T5" fmla="*/ 27 h 30"/>
              <a:gd name="T6" fmla="*/ 2 w 26"/>
              <a:gd name="T7" fmla="*/ 0 h 30"/>
              <a:gd name="T8" fmla="*/ 26 w 26"/>
              <a:gd name="T9" fmla="*/ 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30">
                <a:moveTo>
                  <a:pt x="26" y="3"/>
                </a:moveTo>
                <a:lnTo>
                  <a:pt x="23" y="30"/>
                </a:lnTo>
                <a:lnTo>
                  <a:pt x="0" y="27"/>
                </a:lnTo>
                <a:lnTo>
                  <a:pt x="2" y="0"/>
                </a:lnTo>
                <a:lnTo>
                  <a:pt x="26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2" name="Freeform 136">
            <a:extLst>
              <a:ext uri="{FF2B5EF4-FFF2-40B4-BE49-F238E27FC236}">
                <a16:creationId xmlns:a16="http://schemas.microsoft.com/office/drawing/2014/main" id="{40D0C2A0-6D59-4A56-9672-15295CCB99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33975" y="2042319"/>
            <a:ext cx="560388" cy="66675"/>
          </a:xfrm>
          <a:custGeom>
            <a:avLst/>
            <a:gdLst>
              <a:gd name="T0" fmla="*/ 195 w 353"/>
              <a:gd name="T1" fmla="*/ 24 h 42"/>
              <a:gd name="T2" fmla="*/ 353 w 353"/>
              <a:gd name="T3" fmla="*/ 42 h 42"/>
              <a:gd name="T4" fmla="*/ 353 w 353"/>
              <a:gd name="T5" fmla="*/ 42 h 42"/>
              <a:gd name="T6" fmla="*/ 195 w 353"/>
              <a:gd name="T7" fmla="*/ 24 h 42"/>
              <a:gd name="T8" fmla="*/ 1 w 353"/>
              <a:gd name="T9" fmla="*/ 1 h 42"/>
              <a:gd name="T10" fmla="*/ 2 w 353"/>
              <a:gd name="T11" fmla="*/ 1 h 42"/>
              <a:gd name="T12" fmla="*/ 4 w 353"/>
              <a:gd name="T13" fmla="*/ 1 h 42"/>
              <a:gd name="T14" fmla="*/ 1 w 353"/>
              <a:gd name="T15" fmla="*/ 1 h 42"/>
              <a:gd name="T16" fmla="*/ 1 w 353"/>
              <a:gd name="T17" fmla="*/ 1 h 42"/>
              <a:gd name="T18" fmla="*/ 0 w 353"/>
              <a:gd name="T19" fmla="*/ 0 h 42"/>
              <a:gd name="T20" fmla="*/ 0 w 353"/>
              <a:gd name="T21" fmla="*/ 1 h 42"/>
              <a:gd name="T22" fmla="*/ 0 w 353"/>
              <a:gd name="T23" fmla="*/ 0 h 42"/>
              <a:gd name="T24" fmla="*/ 0 w 353"/>
              <a:gd name="T25" fmla="*/ 0 h 42"/>
              <a:gd name="T26" fmla="*/ 0 w 353"/>
              <a:gd name="T27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3" h="42">
                <a:moveTo>
                  <a:pt x="195" y="24"/>
                </a:moveTo>
                <a:cubicBezTo>
                  <a:pt x="353" y="42"/>
                  <a:pt x="353" y="42"/>
                  <a:pt x="353" y="42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195" y="24"/>
                  <a:pt x="195" y="24"/>
                  <a:pt x="195" y="24"/>
                </a:cubicBezTo>
                <a:moveTo>
                  <a:pt x="1" y="1"/>
                </a:moveTo>
                <a:cubicBezTo>
                  <a:pt x="1" y="1"/>
                  <a:pt x="1" y="1"/>
                  <a:pt x="2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D9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3" name="Freeform 137">
            <a:extLst>
              <a:ext uri="{FF2B5EF4-FFF2-40B4-BE49-F238E27FC236}">
                <a16:creationId xmlns:a16="http://schemas.microsoft.com/office/drawing/2014/main" id="{C77AD6C9-DDAD-4B2A-BDAD-E412AC7D43EA}"/>
              </a:ext>
            </a:extLst>
          </p:cNvPr>
          <p:cNvSpPr>
            <a:spLocks/>
          </p:cNvSpPr>
          <p:nvPr userDrawn="1"/>
        </p:nvSpPr>
        <p:spPr bwMode="auto">
          <a:xfrm>
            <a:off x="5133975" y="2026444"/>
            <a:ext cx="561975" cy="82550"/>
          </a:xfrm>
          <a:custGeom>
            <a:avLst/>
            <a:gdLst>
              <a:gd name="T0" fmla="*/ 1 w 354"/>
              <a:gd name="T1" fmla="*/ 0 h 52"/>
              <a:gd name="T2" fmla="*/ 0 w 354"/>
              <a:gd name="T3" fmla="*/ 10 h 52"/>
              <a:gd name="T4" fmla="*/ 0 w 354"/>
              <a:gd name="T5" fmla="*/ 10 h 52"/>
              <a:gd name="T6" fmla="*/ 0 w 354"/>
              <a:gd name="T7" fmla="*/ 10 h 52"/>
              <a:gd name="T8" fmla="*/ 0 w 354"/>
              <a:gd name="T9" fmla="*/ 10 h 52"/>
              <a:gd name="T10" fmla="*/ 0 w 354"/>
              <a:gd name="T11" fmla="*/ 10 h 52"/>
              <a:gd name="T12" fmla="*/ 1 w 354"/>
              <a:gd name="T13" fmla="*/ 11 h 52"/>
              <a:gd name="T14" fmla="*/ 1 w 354"/>
              <a:gd name="T15" fmla="*/ 11 h 52"/>
              <a:gd name="T16" fmla="*/ 4 w 354"/>
              <a:gd name="T17" fmla="*/ 11 h 52"/>
              <a:gd name="T18" fmla="*/ 195 w 354"/>
              <a:gd name="T19" fmla="*/ 34 h 52"/>
              <a:gd name="T20" fmla="*/ 353 w 354"/>
              <a:gd name="T21" fmla="*/ 52 h 52"/>
              <a:gd name="T22" fmla="*/ 354 w 354"/>
              <a:gd name="T23" fmla="*/ 41 h 52"/>
              <a:gd name="T24" fmla="*/ 1 w 354"/>
              <a:gd name="T25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4" h="52">
                <a:moveTo>
                  <a:pt x="1" y="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3" y="11"/>
                  <a:pt x="4" y="11"/>
                </a:cubicBezTo>
                <a:cubicBezTo>
                  <a:pt x="195" y="34"/>
                  <a:pt x="195" y="34"/>
                  <a:pt x="195" y="34"/>
                </a:cubicBezTo>
                <a:cubicBezTo>
                  <a:pt x="353" y="52"/>
                  <a:pt x="353" y="52"/>
                  <a:pt x="353" y="52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997C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4" name="Freeform 138">
            <a:extLst>
              <a:ext uri="{FF2B5EF4-FFF2-40B4-BE49-F238E27FC236}">
                <a16:creationId xmlns:a16="http://schemas.microsoft.com/office/drawing/2014/main" id="{91EE751B-5FB2-44CD-B180-1B4B490CCA29}"/>
              </a:ext>
            </a:extLst>
          </p:cNvPr>
          <p:cNvSpPr>
            <a:spLocks/>
          </p:cNvSpPr>
          <p:nvPr userDrawn="1"/>
        </p:nvSpPr>
        <p:spPr bwMode="auto">
          <a:xfrm>
            <a:off x="5087937" y="2020094"/>
            <a:ext cx="47625" cy="22225"/>
          </a:xfrm>
          <a:custGeom>
            <a:avLst/>
            <a:gdLst>
              <a:gd name="T0" fmla="*/ 0 w 30"/>
              <a:gd name="T1" fmla="*/ 0 h 14"/>
              <a:gd name="T2" fmla="*/ 24 w 30"/>
              <a:gd name="T3" fmla="*/ 12 h 14"/>
              <a:gd name="T4" fmla="*/ 29 w 30"/>
              <a:gd name="T5" fmla="*/ 14 h 14"/>
              <a:gd name="T6" fmla="*/ 29 w 30"/>
              <a:gd name="T7" fmla="*/ 14 h 14"/>
              <a:gd name="T8" fmla="*/ 30 w 30"/>
              <a:gd name="T9" fmla="*/ 4 h 14"/>
              <a:gd name="T10" fmla="*/ 0 w 30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14">
                <a:moveTo>
                  <a:pt x="0" y="0"/>
                </a:moveTo>
                <a:cubicBezTo>
                  <a:pt x="24" y="12"/>
                  <a:pt x="24" y="12"/>
                  <a:pt x="24" y="12"/>
                </a:cubicBezTo>
                <a:cubicBezTo>
                  <a:pt x="26" y="13"/>
                  <a:pt x="27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4"/>
                  <a:pt x="30" y="4"/>
                  <a:pt x="3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9B76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5" name="Freeform 139">
            <a:extLst>
              <a:ext uri="{FF2B5EF4-FFF2-40B4-BE49-F238E27FC236}">
                <a16:creationId xmlns:a16="http://schemas.microsoft.com/office/drawing/2014/main" id="{FB80DBFF-DBCB-4781-B47D-2E5615F58F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751512" y="2108994"/>
            <a:ext cx="17463" cy="7938"/>
          </a:xfrm>
          <a:custGeom>
            <a:avLst/>
            <a:gdLst>
              <a:gd name="T0" fmla="*/ 11 w 11"/>
              <a:gd name="T1" fmla="*/ 0 h 5"/>
              <a:gd name="T2" fmla="*/ 1 w 11"/>
              <a:gd name="T3" fmla="*/ 5 h 5"/>
              <a:gd name="T4" fmla="*/ 0 w 11"/>
              <a:gd name="T5" fmla="*/ 5 h 5"/>
              <a:gd name="T6" fmla="*/ 1 w 11"/>
              <a:gd name="T7" fmla="*/ 5 h 5"/>
              <a:gd name="T8" fmla="*/ 11 w 11"/>
              <a:gd name="T9" fmla="*/ 0 h 5"/>
              <a:gd name="T10" fmla="*/ 11 w 11"/>
              <a:gd name="T11" fmla="*/ 0 h 5"/>
              <a:gd name="T12" fmla="*/ 11 w 11"/>
              <a:gd name="T13" fmla="*/ 0 h 5"/>
              <a:gd name="T14" fmla="*/ 11 w 11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" h="5">
                <a:moveTo>
                  <a:pt x="11" y="0"/>
                </a:moveTo>
                <a:cubicBezTo>
                  <a:pt x="9" y="3"/>
                  <a:pt x="5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0" y="5"/>
                  <a:pt x="1" y="5"/>
                  <a:pt x="1" y="5"/>
                </a:cubicBezTo>
                <a:cubicBezTo>
                  <a:pt x="5" y="5"/>
                  <a:pt x="9" y="3"/>
                  <a:pt x="11" y="0"/>
                </a:cubicBezTo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9D9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6" name="Freeform 140">
            <a:extLst>
              <a:ext uri="{FF2B5EF4-FFF2-40B4-BE49-F238E27FC236}">
                <a16:creationId xmlns:a16="http://schemas.microsoft.com/office/drawing/2014/main" id="{B865C95D-235F-4083-8920-6C610C208150}"/>
              </a:ext>
            </a:extLst>
          </p:cNvPr>
          <p:cNvSpPr>
            <a:spLocks/>
          </p:cNvSpPr>
          <p:nvPr userDrawn="1"/>
        </p:nvSpPr>
        <p:spPr bwMode="auto">
          <a:xfrm>
            <a:off x="5730875" y="2096294"/>
            <a:ext cx="42863" cy="20638"/>
          </a:xfrm>
          <a:custGeom>
            <a:avLst/>
            <a:gdLst>
              <a:gd name="T0" fmla="*/ 1 w 27"/>
              <a:gd name="T1" fmla="*/ 0 h 13"/>
              <a:gd name="T2" fmla="*/ 0 w 27"/>
              <a:gd name="T3" fmla="*/ 11 h 13"/>
              <a:gd name="T4" fmla="*/ 13 w 27"/>
              <a:gd name="T5" fmla="*/ 13 h 13"/>
              <a:gd name="T6" fmla="*/ 13 w 27"/>
              <a:gd name="T7" fmla="*/ 13 h 13"/>
              <a:gd name="T8" fmla="*/ 14 w 27"/>
              <a:gd name="T9" fmla="*/ 13 h 13"/>
              <a:gd name="T10" fmla="*/ 24 w 27"/>
              <a:gd name="T11" fmla="*/ 8 h 13"/>
              <a:gd name="T12" fmla="*/ 24 w 27"/>
              <a:gd name="T13" fmla="*/ 8 h 13"/>
              <a:gd name="T14" fmla="*/ 24 w 27"/>
              <a:gd name="T15" fmla="*/ 8 h 13"/>
              <a:gd name="T16" fmla="*/ 27 w 27"/>
              <a:gd name="T17" fmla="*/ 3 h 13"/>
              <a:gd name="T18" fmla="*/ 1 w 27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13">
                <a:moveTo>
                  <a:pt x="1" y="0"/>
                </a:moveTo>
                <a:cubicBezTo>
                  <a:pt x="0" y="11"/>
                  <a:pt x="0" y="11"/>
                  <a:pt x="0" y="11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3"/>
                  <a:pt x="14" y="13"/>
                </a:cubicBezTo>
                <a:cubicBezTo>
                  <a:pt x="18" y="13"/>
                  <a:pt x="22" y="11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5" y="7"/>
                  <a:pt x="26" y="5"/>
                  <a:pt x="27" y="3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9D54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7" name="Freeform 141">
            <a:extLst>
              <a:ext uri="{FF2B5EF4-FFF2-40B4-BE49-F238E27FC236}">
                <a16:creationId xmlns:a16="http://schemas.microsoft.com/office/drawing/2014/main" id="{997DCA43-7305-4D1A-ABCE-0245832F2E34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91532"/>
            <a:ext cx="38100" cy="22225"/>
          </a:xfrm>
          <a:custGeom>
            <a:avLst/>
            <a:gdLst>
              <a:gd name="T0" fmla="*/ 1 w 24"/>
              <a:gd name="T1" fmla="*/ 0 h 14"/>
              <a:gd name="T2" fmla="*/ 0 w 24"/>
              <a:gd name="T3" fmla="*/ 11 h 14"/>
              <a:gd name="T4" fmla="*/ 0 w 24"/>
              <a:gd name="T5" fmla="*/ 11 h 14"/>
              <a:gd name="T6" fmla="*/ 23 w 24"/>
              <a:gd name="T7" fmla="*/ 14 h 14"/>
              <a:gd name="T8" fmla="*/ 24 w 24"/>
              <a:gd name="T9" fmla="*/ 3 h 14"/>
              <a:gd name="T10" fmla="*/ 1 w 24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4">
                <a:moveTo>
                  <a:pt x="1" y="0"/>
                </a:moveTo>
                <a:lnTo>
                  <a:pt x="0" y="11"/>
                </a:lnTo>
                <a:lnTo>
                  <a:pt x="0" y="11"/>
                </a:lnTo>
                <a:lnTo>
                  <a:pt x="23" y="14"/>
                </a:lnTo>
                <a:lnTo>
                  <a:pt x="24" y="3"/>
                </a:lnTo>
                <a:lnTo>
                  <a:pt x="1" y="0"/>
                </a:lnTo>
                <a:close/>
              </a:path>
            </a:pathLst>
          </a:custGeom>
          <a:solidFill>
            <a:srgbClr val="6A6A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8" name="Freeform 142">
            <a:extLst>
              <a:ext uri="{FF2B5EF4-FFF2-40B4-BE49-F238E27FC236}">
                <a16:creationId xmlns:a16="http://schemas.microsoft.com/office/drawing/2014/main" id="{D2FE25BB-F4C4-4697-8F9C-41544FDF36E2}"/>
              </a:ext>
            </a:extLst>
          </p:cNvPr>
          <p:cNvSpPr>
            <a:spLocks/>
          </p:cNvSpPr>
          <p:nvPr userDrawn="1"/>
        </p:nvSpPr>
        <p:spPr bwMode="auto">
          <a:xfrm>
            <a:off x="5694362" y="2091532"/>
            <a:ext cx="38100" cy="22225"/>
          </a:xfrm>
          <a:custGeom>
            <a:avLst/>
            <a:gdLst>
              <a:gd name="T0" fmla="*/ 1 w 24"/>
              <a:gd name="T1" fmla="*/ 0 h 14"/>
              <a:gd name="T2" fmla="*/ 0 w 24"/>
              <a:gd name="T3" fmla="*/ 11 h 14"/>
              <a:gd name="T4" fmla="*/ 0 w 24"/>
              <a:gd name="T5" fmla="*/ 11 h 14"/>
              <a:gd name="T6" fmla="*/ 23 w 24"/>
              <a:gd name="T7" fmla="*/ 14 h 14"/>
              <a:gd name="T8" fmla="*/ 24 w 24"/>
              <a:gd name="T9" fmla="*/ 3 h 14"/>
              <a:gd name="T10" fmla="*/ 1 w 24"/>
              <a:gd name="T11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14">
                <a:moveTo>
                  <a:pt x="1" y="0"/>
                </a:moveTo>
                <a:lnTo>
                  <a:pt x="0" y="11"/>
                </a:lnTo>
                <a:lnTo>
                  <a:pt x="0" y="11"/>
                </a:lnTo>
                <a:lnTo>
                  <a:pt x="23" y="14"/>
                </a:lnTo>
                <a:lnTo>
                  <a:pt x="24" y="3"/>
                </a:lnTo>
                <a:lnTo>
                  <a:pt x="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09" name="Freeform 143">
            <a:extLst>
              <a:ext uri="{FF2B5EF4-FFF2-40B4-BE49-F238E27FC236}">
                <a16:creationId xmlns:a16="http://schemas.microsoft.com/office/drawing/2014/main" id="{88FA3D35-8E41-437F-A82F-46ABC1C55069}"/>
              </a:ext>
            </a:extLst>
          </p:cNvPr>
          <p:cNvSpPr>
            <a:spLocks/>
          </p:cNvSpPr>
          <p:nvPr userDrawn="1"/>
        </p:nvSpPr>
        <p:spPr bwMode="auto">
          <a:xfrm>
            <a:off x="7343775" y="1626394"/>
            <a:ext cx="60325" cy="161925"/>
          </a:xfrm>
          <a:custGeom>
            <a:avLst/>
            <a:gdLst>
              <a:gd name="T0" fmla="*/ 0 w 38"/>
              <a:gd name="T1" fmla="*/ 4 h 102"/>
              <a:gd name="T2" fmla="*/ 12 w 38"/>
              <a:gd name="T3" fmla="*/ 0 h 102"/>
              <a:gd name="T4" fmla="*/ 37 w 38"/>
              <a:gd name="T5" fmla="*/ 98 h 102"/>
              <a:gd name="T6" fmla="*/ 24 w 3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102">
                <a:moveTo>
                  <a:pt x="0" y="4"/>
                </a:move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38" y="29"/>
                  <a:pt x="37" y="98"/>
                </a:cubicBezTo>
                <a:cubicBezTo>
                  <a:pt x="24" y="102"/>
                  <a:pt x="24" y="102"/>
                  <a:pt x="24" y="102"/>
                </a:cubicBezTo>
              </a:path>
            </a:pathLst>
          </a:custGeom>
          <a:solidFill>
            <a:srgbClr val="E5DE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0" name="Freeform 144">
            <a:extLst>
              <a:ext uri="{FF2B5EF4-FFF2-40B4-BE49-F238E27FC236}">
                <a16:creationId xmlns:a16="http://schemas.microsoft.com/office/drawing/2014/main" id="{47640583-01D1-4BE0-A8A6-2EDBF51CF124}"/>
              </a:ext>
            </a:extLst>
          </p:cNvPr>
          <p:cNvSpPr>
            <a:spLocks/>
          </p:cNvSpPr>
          <p:nvPr userDrawn="1"/>
        </p:nvSpPr>
        <p:spPr bwMode="auto">
          <a:xfrm>
            <a:off x="7297737" y="1613694"/>
            <a:ext cx="88900" cy="207963"/>
          </a:xfrm>
          <a:custGeom>
            <a:avLst/>
            <a:gdLst>
              <a:gd name="T0" fmla="*/ 0 w 56"/>
              <a:gd name="T1" fmla="*/ 5 h 131"/>
              <a:gd name="T2" fmla="*/ 19 w 56"/>
              <a:gd name="T3" fmla="*/ 0 h 131"/>
              <a:gd name="T4" fmla="*/ 51 w 56"/>
              <a:gd name="T5" fmla="*/ 126 h 131"/>
              <a:gd name="T6" fmla="*/ 32 w 56"/>
              <a:gd name="T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131">
                <a:moveTo>
                  <a:pt x="0" y="5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56" y="36"/>
                  <a:pt x="51" y="126"/>
                </a:cubicBezTo>
                <a:cubicBezTo>
                  <a:pt x="32" y="131"/>
                  <a:pt x="32" y="131"/>
                  <a:pt x="32" y="131"/>
                </a:cubicBezTo>
              </a:path>
            </a:pathLst>
          </a:custGeom>
          <a:solidFill>
            <a:srgbClr val="F2E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1" name="Freeform 145">
            <a:extLst>
              <a:ext uri="{FF2B5EF4-FFF2-40B4-BE49-F238E27FC236}">
                <a16:creationId xmlns:a16="http://schemas.microsoft.com/office/drawing/2014/main" id="{CE0ABA9D-855F-4848-9AD8-5D160E43D3B7}"/>
              </a:ext>
            </a:extLst>
          </p:cNvPr>
          <p:cNvSpPr>
            <a:spLocks/>
          </p:cNvSpPr>
          <p:nvPr userDrawn="1"/>
        </p:nvSpPr>
        <p:spPr bwMode="auto">
          <a:xfrm>
            <a:off x="5905500" y="1610519"/>
            <a:ext cx="1444625" cy="617538"/>
          </a:xfrm>
          <a:custGeom>
            <a:avLst/>
            <a:gdLst>
              <a:gd name="T0" fmla="*/ 910 w 910"/>
              <a:gd name="T1" fmla="*/ 112 h 389"/>
              <a:gd name="T2" fmla="*/ 907 w 910"/>
              <a:gd name="T3" fmla="*/ 143 h 389"/>
              <a:gd name="T4" fmla="*/ 472 w 910"/>
              <a:gd name="T5" fmla="*/ 259 h 389"/>
              <a:gd name="T6" fmla="*/ 56 w 910"/>
              <a:gd name="T7" fmla="*/ 389 h 389"/>
              <a:gd name="T8" fmla="*/ 34 w 910"/>
              <a:gd name="T9" fmla="*/ 365 h 389"/>
              <a:gd name="T10" fmla="*/ 24 w 910"/>
              <a:gd name="T11" fmla="*/ 246 h 389"/>
              <a:gd name="T12" fmla="*/ 440 w 910"/>
              <a:gd name="T13" fmla="*/ 133 h 389"/>
              <a:gd name="T14" fmla="*/ 870 w 910"/>
              <a:gd name="T15" fmla="*/ 0 h 389"/>
              <a:gd name="T16" fmla="*/ 910 w 910"/>
              <a:gd name="T17" fmla="*/ 112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10" h="389">
                <a:moveTo>
                  <a:pt x="910" y="112"/>
                </a:moveTo>
                <a:cubicBezTo>
                  <a:pt x="910" y="130"/>
                  <a:pt x="907" y="143"/>
                  <a:pt x="907" y="143"/>
                </a:cubicBezTo>
                <a:cubicBezTo>
                  <a:pt x="907" y="143"/>
                  <a:pt x="580" y="228"/>
                  <a:pt x="472" y="259"/>
                </a:cubicBezTo>
                <a:cubicBezTo>
                  <a:pt x="364" y="290"/>
                  <a:pt x="56" y="389"/>
                  <a:pt x="56" y="389"/>
                </a:cubicBezTo>
                <a:cubicBezTo>
                  <a:pt x="56" y="389"/>
                  <a:pt x="45" y="380"/>
                  <a:pt x="34" y="365"/>
                </a:cubicBezTo>
                <a:cubicBezTo>
                  <a:pt x="17" y="341"/>
                  <a:pt x="0" y="300"/>
                  <a:pt x="24" y="246"/>
                </a:cubicBezTo>
                <a:cubicBezTo>
                  <a:pt x="24" y="246"/>
                  <a:pt x="331" y="164"/>
                  <a:pt x="440" y="133"/>
                </a:cubicBezTo>
                <a:cubicBezTo>
                  <a:pt x="548" y="102"/>
                  <a:pt x="870" y="0"/>
                  <a:pt x="870" y="0"/>
                </a:cubicBezTo>
                <a:cubicBezTo>
                  <a:pt x="905" y="33"/>
                  <a:pt x="910" y="81"/>
                  <a:pt x="910" y="112"/>
                </a:cubicBezTo>
                <a:close/>
              </a:path>
            </a:pathLst>
          </a:custGeom>
          <a:solidFill>
            <a:srgbClr val="FFF9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2" name="Freeform 146">
            <a:extLst>
              <a:ext uri="{FF2B5EF4-FFF2-40B4-BE49-F238E27FC236}">
                <a16:creationId xmlns:a16="http://schemas.microsoft.com/office/drawing/2014/main" id="{292B8250-919C-4F3E-A46D-4E6313EB55BA}"/>
              </a:ext>
            </a:extLst>
          </p:cNvPr>
          <p:cNvSpPr>
            <a:spLocks/>
          </p:cNvSpPr>
          <p:nvPr userDrawn="1"/>
        </p:nvSpPr>
        <p:spPr bwMode="auto">
          <a:xfrm>
            <a:off x="5959475" y="1707357"/>
            <a:ext cx="1398588" cy="520700"/>
          </a:xfrm>
          <a:custGeom>
            <a:avLst/>
            <a:gdLst>
              <a:gd name="T0" fmla="*/ 870 w 881"/>
              <a:gd name="T1" fmla="*/ 0 h 328"/>
              <a:gd name="T2" fmla="*/ 873 w 881"/>
              <a:gd name="T3" fmla="*/ 82 h 328"/>
              <a:gd name="T4" fmla="*/ 438 w 881"/>
              <a:gd name="T5" fmla="*/ 198 h 328"/>
              <a:gd name="T6" fmla="*/ 22 w 881"/>
              <a:gd name="T7" fmla="*/ 328 h 328"/>
              <a:gd name="T8" fmla="*/ 0 w 881"/>
              <a:gd name="T9" fmla="*/ 304 h 328"/>
              <a:gd name="T10" fmla="*/ 870 w 881"/>
              <a:gd name="T11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1" h="328">
                <a:moveTo>
                  <a:pt x="870" y="0"/>
                </a:moveTo>
                <a:cubicBezTo>
                  <a:pt x="881" y="41"/>
                  <a:pt x="873" y="82"/>
                  <a:pt x="873" y="82"/>
                </a:cubicBezTo>
                <a:cubicBezTo>
                  <a:pt x="873" y="82"/>
                  <a:pt x="546" y="167"/>
                  <a:pt x="438" y="198"/>
                </a:cubicBezTo>
                <a:cubicBezTo>
                  <a:pt x="330" y="229"/>
                  <a:pt x="22" y="328"/>
                  <a:pt x="22" y="328"/>
                </a:cubicBezTo>
                <a:cubicBezTo>
                  <a:pt x="22" y="328"/>
                  <a:pt x="11" y="319"/>
                  <a:pt x="0" y="304"/>
                </a:cubicBezTo>
                <a:lnTo>
                  <a:pt x="870" y="0"/>
                </a:lnTo>
                <a:close/>
              </a:path>
            </a:pathLst>
          </a:custGeom>
          <a:solidFill>
            <a:srgbClr val="E5D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3" name="Freeform 147">
            <a:extLst>
              <a:ext uri="{FF2B5EF4-FFF2-40B4-BE49-F238E27FC236}">
                <a16:creationId xmlns:a16="http://schemas.microsoft.com/office/drawing/2014/main" id="{1A3679FC-F7AD-42A3-B78B-42A194128853}"/>
              </a:ext>
            </a:extLst>
          </p:cNvPr>
          <p:cNvSpPr>
            <a:spLocks/>
          </p:cNvSpPr>
          <p:nvPr userDrawn="1"/>
        </p:nvSpPr>
        <p:spPr bwMode="auto">
          <a:xfrm>
            <a:off x="6557962" y="1810544"/>
            <a:ext cx="141288" cy="225425"/>
          </a:xfrm>
          <a:custGeom>
            <a:avLst/>
            <a:gdLst>
              <a:gd name="T0" fmla="*/ 89 w 89"/>
              <a:gd name="T1" fmla="*/ 126 h 142"/>
              <a:gd name="T2" fmla="*/ 33 w 89"/>
              <a:gd name="T3" fmla="*/ 142 h 142"/>
              <a:gd name="T4" fmla="*/ 14 w 89"/>
              <a:gd name="T5" fmla="*/ 67 h 142"/>
              <a:gd name="T6" fmla="*/ 14 w 89"/>
              <a:gd name="T7" fmla="*/ 67 h 142"/>
              <a:gd name="T8" fmla="*/ 10 w 89"/>
              <a:gd name="T9" fmla="*/ 54 h 142"/>
              <a:gd name="T10" fmla="*/ 9 w 89"/>
              <a:gd name="T11" fmla="*/ 50 h 142"/>
              <a:gd name="T12" fmla="*/ 0 w 89"/>
              <a:gd name="T13" fmla="*/ 16 h 142"/>
              <a:gd name="T14" fmla="*/ 56 w 89"/>
              <a:gd name="T15" fmla="*/ 0 h 142"/>
              <a:gd name="T16" fmla="*/ 66 w 89"/>
              <a:gd name="T17" fmla="*/ 37 h 142"/>
              <a:gd name="T18" fmla="*/ 67 w 89"/>
              <a:gd name="T19" fmla="*/ 42 h 142"/>
              <a:gd name="T20" fmla="*/ 67 w 89"/>
              <a:gd name="T21" fmla="*/ 42 h 142"/>
              <a:gd name="T22" fmla="*/ 68 w 89"/>
              <a:gd name="T23" fmla="*/ 47 h 142"/>
              <a:gd name="T24" fmla="*/ 69 w 89"/>
              <a:gd name="T25" fmla="*/ 50 h 142"/>
              <a:gd name="T26" fmla="*/ 89 w 89"/>
              <a:gd name="T2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42">
                <a:moveTo>
                  <a:pt x="89" y="126"/>
                </a:moveTo>
                <a:lnTo>
                  <a:pt x="33" y="142"/>
                </a:lnTo>
                <a:lnTo>
                  <a:pt x="14" y="67"/>
                </a:lnTo>
                <a:lnTo>
                  <a:pt x="14" y="67"/>
                </a:lnTo>
                <a:lnTo>
                  <a:pt x="10" y="54"/>
                </a:lnTo>
                <a:lnTo>
                  <a:pt x="9" y="50"/>
                </a:lnTo>
                <a:lnTo>
                  <a:pt x="0" y="16"/>
                </a:lnTo>
                <a:lnTo>
                  <a:pt x="56" y="0"/>
                </a:lnTo>
                <a:lnTo>
                  <a:pt x="66" y="37"/>
                </a:lnTo>
                <a:lnTo>
                  <a:pt x="67" y="42"/>
                </a:lnTo>
                <a:lnTo>
                  <a:pt x="67" y="42"/>
                </a:lnTo>
                <a:lnTo>
                  <a:pt x="68" y="47"/>
                </a:lnTo>
                <a:lnTo>
                  <a:pt x="69" y="50"/>
                </a:lnTo>
                <a:lnTo>
                  <a:pt x="89" y="126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4" name="Freeform 148">
            <a:extLst>
              <a:ext uri="{FF2B5EF4-FFF2-40B4-BE49-F238E27FC236}">
                <a16:creationId xmlns:a16="http://schemas.microsoft.com/office/drawing/2014/main" id="{BDDCA024-BB97-4EDD-B9D0-1916B68DB952}"/>
              </a:ext>
            </a:extLst>
          </p:cNvPr>
          <p:cNvSpPr>
            <a:spLocks/>
          </p:cNvSpPr>
          <p:nvPr userDrawn="1"/>
        </p:nvSpPr>
        <p:spPr bwMode="auto">
          <a:xfrm>
            <a:off x="6572250" y="1851819"/>
            <a:ext cx="93663" cy="65088"/>
          </a:xfrm>
          <a:custGeom>
            <a:avLst/>
            <a:gdLst>
              <a:gd name="T0" fmla="*/ 59 w 59"/>
              <a:gd name="T1" fmla="*/ 21 h 41"/>
              <a:gd name="T2" fmla="*/ 5 w 59"/>
              <a:gd name="T3" fmla="*/ 41 h 41"/>
              <a:gd name="T4" fmla="*/ 1 w 59"/>
              <a:gd name="T5" fmla="*/ 28 h 41"/>
              <a:gd name="T6" fmla="*/ 0 w 59"/>
              <a:gd name="T7" fmla="*/ 24 h 41"/>
              <a:gd name="T8" fmla="*/ 3 w 59"/>
              <a:gd name="T9" fmla="*/ 14 h 41"/>
              <a:gd name="T10" fmla="*/ 17 w 59"/>
              <a:gd name="T11" fmla="*/ 14 h 41"/>
              <a:gd name="T12" fmla="*/ 24 w 59"/>
              <a:gd name="T13" fmla="*/ 2 h 41"/>
              <a:gd name="T14" fmla="*/ 37 w 59"/>
              <a:gd name="T15" fmla="*/ 9 h 41"/>
              <a:gd name="T16" fmla="*/ 47 w 59"/>
              <a:gd name="T17" fmla="*/ 0 h 41"/>
              <a:gd name="T18" fmla="*/ 57 w 59"/>
              <a:gd name="T19" fmla="*/ 11 h 41"/>
              <a:gd name="T20" fmla="*/ 58 w 59"/>
              <a:gd name="T21" fmla="*/ 16 h 41"/>
              <a:gd name="T22" fmla="*/ 58 w 59"/>
              <a:gd name="T23" fmla="*/ 16 h 41"/>
              <a:gd name="T24" fmla="*/ 59 w 59"/>
              <a:gd name="T25" fmla="*/ 2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9" h="41">
                <a:moveTo>
                  <a:pt x="59" y="21"/>
                </a:moveTo>
                <a:lnTo>
                  <a:pt x="5" y="41"/>
                </a:lnTo>
                <a:lnTo>
                  <a:pt x="1" y="28"/>
                </a:lnTo>
                <a:lnTo>
                  <a:pt x="0" y="24"/>
                </a:lnTo>
                <a:lnTo>
                  <a:pt x="3" y="14"/>
                </a:lnTo>
                <a:lnTo>
                  <a:pt x="17" y="14"/>
                </a:lnTo>
                <a:lnTo>
                  <a:pt x="24" y="2"/>
                </a:lnTo>
                <a:lnTo>
                  <a:pt x="37" y="9"/>
                </a:lnTo>
                <a:lnTo>
                  <a:pt x="47" y="0"/>
                </a:lnTo>
                <a:lnTo>
                  <a:pt x="57" y="11"/>
                </a:lnTo>
                <a:lnTo>
                  <a:pt x="58" y="16"/>
                </a:lnTo>
                <a:lnTo>
                  <a:pt x="58" y="16"/>
                </a:lnTo>
                <a:lnTo>
                  <a:pt x="59" y="21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5" name="Freeform 149">
            <a:extLst>
              <a:ext uri="{FF2B5EF4-FFF2-40B4-BE49-F238E27FC236}">
                <a16:creationId xmlns:a16="http://schemas.microsoft.com/office/drawing/2014/main" id="{E768D597-E943-4C1C-B66E-C0CAD52ED0F2}"/>
              </a:ext>
            </a:extLst>
          </p:cNvPr>
          <p:cNvSpPr>
            <a:spLocks/>
          </p:cNvSpPr>
          <p:nvPr userDrawn="1"/>
        </p:nvSpPr>
        <p:spPr bwMode="auto">
          <a:xfrm>
            <a:off x="5899150" y="1999457"/>
            <a:ext cx="138113" cy="234950"/>
          </a:xfrm>
          <a:custGeom>
            <a:avLst/>
            <a:gdLst>
              <a:gd name="T0" fmla="*/ 79 w 87"/>
              <a:gd name="T1" fmla="*/ 128 h 148"/>
              <a:gd name="T2" fmla="*/ 63 w 87"/>
              <a:gd name="T3" fmla="*/ 143 h 148"/>
              <a:gd name="T4" fmla="*/ 9 w 87"/>
              <a:gd name="T5" fmla="*/ 82 h 148"/>
              <a:gd name="T6" fmla="*/ 28 w 87"/>
              <a:gd name="T7" fmla="*/ 1 h 148"/>
              <a:gd name="T8" fmla="*/ 40 w 87"/>
              <a:gd name="T9" fmla="*/ 2 h 148"/>
              <a:gd name="T10" fmla="*/ 81 w 87"/>
              <a:gd name="T11" fmla="*/ 62 h 148"/>
              <a:gd name="T12" fmla="*/ 79 w 87"/>
              <a:gd name="T13" fmla="*/ 12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148">
                <a:moveTo>
                  <a:pt x="79" y="128"/>
                </a:moveTo>
                <a:cubicBezTo>
                  <a:pt x="75" y="136"/>
                  <a:pt x="69" y="141"/>
                  <a:pt x="63" y="143"/>
                </a:cubicBezTo>
                <a:cubicBezTo>
                  <a:pt x="43" y="148"/>
                  <a:pt x="19" y="121"/>
                  <a:pt x="9" y="82"/>
                </a:cubicBezTo>
                <a:cubicBezTo>
                  <a:pt x="0" y="43"/>
                  <a:pt x="8" y="6"/>
                  <a:pt x="28" y="1"/>
                </a:cubicBezTo>
                <a:cubicBezTo>
                  <a:pt x="32" y="0"/>
                  <a:pt x="36" y="0"/>
                  <a:pt x="40" y="2"/>
                </a:cubicBezTo>
                <a:cubicBezTo>
                  <a:pt x="57" y="7"/>
                  <a:pt x="73" y="31"/>
                  <a:pt x="81" y="62"/>
                </a:cubicBezTo>
                <a:cubicBezTo>
                  <a:pt x="87" y="88"/>
                  <a:pt x="86" y="113"/>
                  <a:pt x="79" y="128"/>
                </a:cubicBezTo>
                <a:close/>
              </a:path>
            </a:pathLst>
          </a:custGeom>
          <a:solidFill>
            <a:srgbClr val="D6C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6" name="Freeform 150">
            <a:extLst>
              <a:ext uri="{FF2B5EF4-FFF2-40B4-BE49-F238E27FC236}">
                <a16:creationId xmlns:a16="http://schemas.microsoft.com/office/drawing/2014/main" id="{F1DDFDFB-21D6-4ABE-AE72-EDD54D2E407E}"/>
              </a:ext>
            </a:extLst>
          </p:cNvPr>
          <p:cNvSpPr>
            <a:spLocks/>
          </p:cNvSpPr>
          <p:nvPr userDrawn="1"/>
        </p:nvSpPr>
        <p:spPr bwMode="auto">
          <a:xfrm>
            <a:off x="5930900" y="2002632"/>
            <a:ext cx="106363" cy="209550"/>
          </a:xfrm>
          <a:custGeom>
            <a:avLst/>
            <a:gdLst>
              <a:gd name="T0" fmla="*/ 59 w 67"/>
              <a:gd name="T1" fmla="*/ 126 h 132"/>
              <a:gd name="T2" fmla="*/ 55 w 67"/>
              <a:gd name="T3" fmla="*/ 127 h 132"/>
              <a:gd name="T4" fmla="*/ 10 w 67"/>
              <a:gd name="T5" fmla="*/ 72 h 132"/>
              <a:gd name="T6" fmla="*/ 20 w 67"/>
              <a:gd name="T7" fmla="*/ 0 h 132"/>
              <a:gd name="T8" fmla="*/ 61 w 67"/>
              <a:gd name="T9" fmla="*/ 60 h 132"/>
              <a:gd name="T10" fmla="*/ 59 w 67"/>
              <a:gd name="T11" fmla="*/ 12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132">
                <a:moveTo>
                  <a:pt x="59" y="126"/>
                </a:moveTo>
                <a:cubicBezTo>
                  <a:pt x="58" y="126"/>
                  <a:pt x="56" y="127"/>
                  <a:pt x="55" y="127"/>
                </a:cubicBezTo>
                <a:cubicBezTo>
                  <a:pt x="40" y="132"/>
                  <a:pt x="19" y="107"/>
                  <a:pt x="10" y="72"/>
                </a:cubicBezTo>
                <a:cubicBezTo>
                  <a:pt x="0" y="37"/>
                  <a:pt x="5" y="5"/>
                  <a:pt x="20" y="0"/>
                </a:cubicBezTo>
                <a:cubicBezTo>
                  <a:pt x="37" y="5"/>
                  <a:pt x="53" y="29"/>
                  <a:pt x="61" y="60"/>
                </a:cubicBezTo>
                <a:cubicBezTo>
                  <a:pt x="67" y="86"/>
                  <a:pt x="66" y="111"/>
                  <a:pt x="59" y="126"/>
                </a:cubicBezTo>
                <a:close/>
              </a:path>
            </a:pathLst>
          </a:custGeom>
          <a:solidFill>
            <a:srgbClr val="C1B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7" name="Freeform 151">
            <a:extLst>
              <a:ext uri="{FF2B5EF4-FFF2-40B4-BE49-F238E27FC236}">
                <a16:creationId xmlns:a16="http://schemas.microsoft.com/office/drawing/2014/main" id="{25D496E9-982E-4531-A3D1-F235C1EFD06F}"/>
              </a:ext>
            </a:extLst>
          </p:cNvPr>
          <p:cNvSpPr>
            <a:spLocks/>
          </p:cNvSpPr>
          <p:nvPr userDrawn="1"/>
        </p:nvSpPr>
        <p:spPr bwMode="auto">
          <a:xfrm>
            <a:off x="6659562" y="1985169"/>
            <a:ext cx="106363" cy="117475"/>
          </a:xfrm>
          <a:custGeom>
            <a:avLst/>
            <a:gdLst>
              <a:gd name="T0" fmla="*/ 67 w 67"/>
              <a:gd name="T1" fmla="*/ 51 h 74"/>
              <a:gd name="T2" fmla="*/ 50 w 67"/>
              <a:gd name="T3" fmla="*/ 56 h 74"/>
              <a:gd name="T4" fmla="*/ 44 w 67"/>
              <a:gd name="T5" fmla="*/ 74 h 74"/>
              <a:gd name="T6" fmla="*/ 9 w 67"/>
              <a:gd name="T7" fmla="*/ 33 h 74"/>
              <a:gd name="T8" fmla="*/ 6 w 67"/>
              <a:gd name="T9" fmla="*/ 30 h 74"/>
              <a:gd name="T10" fmla="*/ 0 w 67"/>
              <a:gd name="T11" fmla="*/ 23 h 74"/>
              <a:gd name="T12" fmla="*/ 24 w 67"/>
              <a:gd name="T13" fmla="*/ 0 h 74"/>
              <a:gd name="T14" fmla="*/ 31 w 67"/>
              <a:gd name="T15" fmla="*/ 8 h 74"/>
              <a:gd name="T16" fmla="*/ 37 w 67"/>
              <a:gd name="T17" fmla="*/ 16 h 74"/>
              <a:gd name="T18" fmla="*/ 37 w 67"/>
              <a:gd name="T19" fmla="*/ 16 h 74"/>
              <a:gd name="T20" fmla="*/ 67 w 67"/>
              <a:gd name="T21" fmla="*/ 5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74">
                <a:moveTo>
                  <a:pt x="67" y="51"/>
                </a:moveTo>
                <a:lnTo>
                  <a:pt x="50" y="56"/>
                </a:lnTo>
                <a:lnTo>
                  <a:pt x="44" y="74"/>
                </a:lnTo>
                <a:lnTo>
                  <a:pt x="9" y="33"/>
                </a:lnTo>
                <a:lnTo>
                  <a:pt x="6" y="30"/>
                </a:lnTo>
                <a:lnTo>
                  <a:pt x="0" y="23"/>
                </a:lnTo>
                <a:lnTo>
                  <a:pt x="24" y="0"/>
                </a:lnTo>
                <a:lnTo>
                  <a:pt x="31" y="8"/>
                </a:lnTo>
                <a:lnTo>
                  <a:pt x="37" y="16"/>
                </a:lnTo>
                <a:lnTo>
                  <a:pt x="37" y="16"/>
                </a:lnTo>
                <a:lnTo>
                  <a:pt x="67" y="51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8" name="Freeform 152">
            <a:extLst>
              <a:ext uri="{FF2B5EF4-FFF2-40B4-BE49-F238E27FC236}">
                <a16:creationId xmlns:a16="http://schemas.microsoft.com/office/drawing/2014/main" id="{1B25CAAB-77CC-4C8F-904C-DAA93D1CD0B3}"/>
              </a:ext>
            </a:extLst>
          </p:cNvPr>
          <p:cNvSpPr>
            <a:spLocks/>
          </p:cNvSpPr>
          <p:nvPr userDrawn="1"/>
        </p:nvSpPr>
        <p:spPr bwMode="auto">
          <a:xfrm>
            <a:off x="6665912" y="1997869"/>
            <a:ext cx="52388" cy="39688"/>
          </a:xfrm>
          <a:custGeom>
            <a:avLst/>
            <a:gdLst>
              <a:gd name="T0" fmla="*/ 33 w 33"/>
              <a:gd name="T1" fmla="*/ 8 h 25"/>
              <a:gd name="T2" fmla="*/ 22 w 33"/>
              <a:gd name="T3" fmla="*/ 13 h 25"/>
              <a:gd name="T4" fmla="*/ 20 w 33"/>
              <a:gd name="T5" fmla="*/ 25 h 25"/>
              <a:gd name="T6" fmla="*/ 5 w 33"/>
              <a:gd name="T7" fmla="*/ 25 h 25"/>
              <a:gd name="T8" fmla="*/ 2 w 33"/>
              <a:gd name="T9" fmla="*/ 22 h 25"/>
              <a:gd name="T10" fmla="*/ 0 w 33"/>
              <a:gd name="T11" fmla="*/ 14 h 25"/>
              <a:gd name="T12" fmla="*/ 27 w 33"/>
              <a:gd name="T13" fmla="*/ 0 h 25"/>
              <a:gd name="T14" fmla="*/ 33 w 33"/>
              <a:gd name="T15" fmla="*/ 8 h 25"/>
              <a:gd name="T16" fmla="*/ 33 w 33"/>
              <a:gd name="T17" fmla="*/ 8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25">
                <a:moveTo>
                  <a:pt x="33" y="8"/>
                </a:moveTo>
                <a:lnTo>
                  <a:pt x="22" y="13"/>
                </a:lnTo>
                <a:lnTo>
                  <a:pt x="20" y="25"/>
                </a:lnTo>
                <a:lnTo>
                  <a:pt x="5" y="25"/>
                </a:lnTo>
                <a:lnTo>
                  <a:pt x="2" y="22"/>
                </a:lnTo>
                <a:lnTo>
                  <a:pt x="0" y="14"/>
                </a:lnTo>
                <a:lnTo>
                  <a:pt x="27" y="0"/>
                </a:lnTo>
                <a:lnTo>
                  <a:pt x="33" y="8"/>
                </a:lnTo>
                <a:lnTo>
                  <a:pt x="33" y="8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19" name="Freeform 153">
            <a:extLst>
              <a:ext uri="{FF2B5EF4-FFF2-40B4-BE49-F238E27FC236}">
                <a16:creationId xmlns:a16="http://schemas.microsoft.com/office/drawing/2014/main" id="{C02F129A-7886-4EEB-9242-C3DC29E0E360}"/>
              </a:ext>
            </a:extLst>
          </p:cNvPr>
          <p:cNvSpPr>
            <a:spLocks/>
          </p:cNvSpPr>
          <p:nvPr userDrawn="1"/>
        </p:nvSpPr>
        <p:spPr bwMode="auto">
          <a:xfrm>
            <a:off x="6588125" y="2010569"/>
            <a:ext cx="69850" cy="119063"/>
          </a:xfrm>
          <a:custGeom>
            <a:avLst/>
            <a:gdLst>
              <a:gd name="T0" fmla="*/ 44 w 44"/>
              <a:gd name="T1" fmla="*/ 7 h 75"/>
              <a:gd name="T2" fmla="*/ 44 w 44"/>
              <a:gd name="T3" fmla="*/ 7 h 75"/>
              <a:gd name="T4" fmla="*/ 40 w 44"/>
              <a:gd name="T5" fmla="*/ 30 h 75"/>
              <a:gd name="T6" fmla="*/ 31 w 44"/>
              <a:gd name="T7" fmla="*/ 75 h 75"/>
              <a:gd name="T8" fmla="*/ 17 w 44"/>
              <a:gd name="T9" fmla="*/ 62 h 75"/>
              <a:gd name="T10" fmla="*/ 0 w 44"/>
              <a:gd name="T11" fmla="*/ 68 h 75"/>
              <a:gd name="T12" fmla="*/ 8 w 44"/>
              <a:gd name="T13" fmla="*/ 24 h 75"/>
              <a:gd name="T14" fmla="*/ 12 w 44"/>
              <a:gd name="T15" fmla="*/ 0 h 75"/>
              <a:gd name="T16" fmla="*/ 42 w 44"/>
              <a:gd name="T17" fmla="*/ 7 h 75"/>
              <a:gd name="T18" fmla="*/ 44 w 44"/>
              <a:gd name="T19" fmla="*/ 7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75">
                <a:moveTo>
                  <a:pt x="44" y="7"/>
                </a:moveTo>
                <a:lnTo>
                  <a:pt x="44" y="7"/>
                </a:lnTo>
                <a:lnTo>
                  <a:pt x="40" y="30"/>
                </a:lnTo>
                <a:lnTo>
                  <a:pt x="31" y="75"/>
                </a:lnTo>
                <a:lnTo>
                  <a:pt x="17" y="62"/>
                </a:lnTo>
                <a:lnTo>
                  <a:pt x="0" y="68"/>
                </a:lnTo>
                <a:lnTo>
                  <a:pt x="8" y="24"/>
                </a:lnTo>
                <a:lnTo>
                  <a:pt x="12" y="0"/>
                </a:lnTo>
                <a:lnTo>
                  <a:pt x="42" y="7"/>
                </a:lnTo>
                <a:lnTo>
                  <a:pt x="44" y="7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0" name="Freeform 154">
            <a:extLst>
              <a:ext uri="{FF2B5EF4-FFF2-40B4-BE49-F238E27FC236}">
                <a16:creationId xmlns:a16="http://schemas.microsoft.com/office/drawing/2014/main" id="{68FA35C2-479E-44C7-852E-27395439AF74}"/>
              </a:ext>
            </a:extLst>
          </p:cNvPr>
          <p:cNvSpPr>
            <a:spLocks/>
          </p:cNvSpPr>
          <p:nvPr userDrawn="1"/>
        </p:nvSpPr>
        <p:spPr bwMode="auto">
          <a:xfrm>
            <a:off x="6600825" y="2010569"/>
            <a:ext cx="57150" cy="47625"/>
          </a:xfrm>
          <a:custGeom>
            <a:avLst/>
            <a:gdLst>
              <a:gd name="T0" fmla="*/ 36 w 36"/>
              <a:gd name="T1" fmla="*/ 7 h 30"/>
              <a:gd name="T2" fmla="*/ 32 w 36"/>
              <a:gd name="T3" fmla="*/ 30 h 30"/>
              <a:gd name="T4" fmla="*/ 27 w 36"/>
              <a:gd name="T5" fmla="*/ 23 h 30"/>
              <a:gd name="T6" fmla="*/ 16 w 36"/>
              <a:gd name="T7" fmla="*/ 30 h 30"/>
              <a:gd name="T8" fmla="*/ 9 w 36"/>
              <a:gd name="T9" fmla="*/ 21 h 30"/>
              <a:gd name="T10" fmla="*/ 0 w 36"/>
              <a:gd name="T11" fmla="*/ 24 h 30"/>
              <a:gd name="T12" fmla="*/ 4 w 36"/>
              <a:gd name="T13" fmla="*/ 0 h 30"/>
              <a:gd name="T14" fmla="*/ 34 w 36"/>
              <a:gd name="T15" fmla="*/ 7 h 30"/>
              <a:gd name="T16" fmla="*/ 36 w 36"/>
              <a:gd name="T17" fmla="*/ 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30">
                <a:moveTo>
                  <a:pt x="36" y="7"/>
                </a:moveTo>
                <a:lnTo>
                  <a:pt x="32" y="30"/>
                </a:lnTo>
                <a:lnTo>
                  <a:pt x="27" y="23"/>
                </a:lnTo>
                <a:lnTo>
                  <a:pt x="16" y="30"/>
                </a:lnTo>
                <a:lnTo>
                  <a:pt x="9" y="21"/>
                </a:lnTo>
                <a:lnTo>
                  <a:pt x="0" y="24"/>
                </a:lnTo>
                <a:lnTo>
                  <a:pt x="4" y="0"/>
                </a:lnTo>
                <a:lnTo>
                  <a:pt x="34" y="7"/>
                </a:lnTo>
                <a:lnTo>
                  <a:pt x="36" y="7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1" name="Freeform 155">
            <a:extLst>
              <a:ext uri="{FF2B5EF4-FFF2-40B4-BE49-F238E27FC236}">
                <a16:creationId xmlns:a16="http://schemas.microsoft.com/office/drawing/2014/main" id="{3FFFFE6A-FDC4-490A-AC19-68E0ED8EE40F}"/>
              </a:ext>
            </a:extLst>
          </p:cNvPr>
          <p:cNvSpPr>
            <a:spLocks/>
          </p:cNvSpPr>
          <p:nvPr userDrawn="1"/>
        </p:nvSpPr>
        <p:spPr bwMode="auto">
          <a:xfrm>
            <a:off x="6550025" y="1867694"/>
            <a:ext cx="174625" cy="182563"/>
          </a:xfrm>
          <a:custGeom>
            <a:avLst/>
            <a:gdLst>
              <a:gd name="T0" fmla="*/ 108 w 110"/>
              <a:gd name="T1" fmla="*/ 42 h 115"/>
              <a:gd name="T2" fmla="*/ 102 w 110"/>
              <a:gd name="T3" fmla="*/ 54 h 115"/>
              <a:gd name="T4" fmla="*/ 110 w 110"/>
              <a:gd name="T5" fmla="*/ 64 h 115"/>
              <a:gd name="T6" fmla="*/ 100 w 110"/>
              <a:gd name="T7" fmla="*/ 73 h 115"/>
              <a:gd name="T8" fmla="*/ 103 w 110"/>
              <a:gd name="T9" fmla="*/ 85 h 115"/>
              <a:gd name="T10" fmla="*/ 91 w 110"/>
              <a:gd name="T11" fmla="*/ 90 h 115"/>
              <a:gd name="T12" fmla="*/ 89 w 110"/>
              <a:gd name="T13" fmla="*/ 103 h 115"/>
              <a:gd name="T14" fmla="*/ 76 w 110"/>
              <a:gd name="T15" fmla="*/ 102 h 115"/>
              <a:gd name="T16" fmla="*/ 70 w 110"/>
              <a:gd name="T17" fmla="*/ 113 h 115"/>
              <a:gd name="T18" fmla="*/ 58 w 110"/>
              <a:gd name="T19" fmla="*/ 107 h 115"/>
              <a:gd name="T20" fmla="*/ 48 w 110"/>
              <a:gd name="T21" fmla="*/ 115 h 115"/>
              <a:gd name="T22" fmla="*/ 40 w 110"/>
              <a:gd name="T23" fmla="*/ 105 h 115"/>
              <a:gd name="T24" fmla="*/ 27 w 110"/>
              <a:gd name="T25" fmla="*/ 107 h 115"/>
              <a:gd name="T26" fmla="*/ 24 w 110"/>
              <a:gd name="T27" fmla="*/ 95 h 115"/>
              <a:gd name="T28" fmla="*/ 11 w 110"/>
              <a:gd name="T29" fmla="*/ 92 h 115"/>
              <a:gd name="T30" fmla="*/ 13 w 110"/>
              <a:gd name="T31" fmla="*/ 80 h 115"/>
              <a:gd name="T32" fmla="*/ 2 w 110"/>
              <a:gd name="T33" fmla="*/ 73 h 115"/>
              <a:gd name="T34" fmla="*/ 8 w 110"/>
              <a:gd name="T35" fmla="*/ 61 h 115"/>
              <a:gd name="T36" fmla="*/ 0 w 110"/>
              <a:gd name="T37" fmla="*/ 50 h 115"/>
              <a:gd name="T38" fmla="*/ 10 w 110"/>
              <a:gd name="T39" fmla="*/ 42 h 115"/>
              <a:gd name="T40" fmla="*/ 7 w 110"/>
              <a:gd name="T41" fmla="*/ 29 h 115"/>
              <a:gd name="T42" fmla="*/ 19 w 110"/>
              <a:gd name="T43" fmla="*/ 25 h 115"/>
              <a:gd name="T44" fmla="*/ 21 w 110"/>
              <a:gd name="T45" fmla="*/ 12 h 115"/>
              <a:gd name="T46" fmla="*/ 34 w 110"/>
              <a:gd name="T47" fmla="*/ 13 h 115"/>
              <a:gd name="T48" fmla="*/ 40 w 110"/>
              <a:gd name="T49" fmla="*/ 1 h 115"/>
              <a:gd name="T50" fmla="*/ 52 w 110"/>
              <a:gd name="T51" fmla="*/ 7 h 115"/>
              <a:gd name="T52" fmla="*/ 62 w 110"/>
              <a:gd name="T53" fmla="*/ 0 h 115"/>
              <a:gd name="T54" fmla="*/ 70 w 110"/>
              <a:gd name="T55" fmla="*/ 10 h 115"/>
              <a:gd name="T56" fmla="*/ 83 w 110"/>
              <a:gd name="T57" fmla="*/ 7 h 115"/>
              <a:gd name="T58" fmla="*/ 86 w 110"/>
              <a:gd name="T59" fmla="*/ 20 h 115"/>
              <a:gd name="T60" fmla="*/ 99 w 110"/>
              <a:gd name="T61" fmla="*/ 22 h 115"/>
              <a:gd name="T62" fmla="*/ 97 w 110"/>
              <a:gd name="T63" fmla="*/ 35 h 115"/>
              <a:gd name="T64" fmla="*/ 108 w 110"/>
              <a:gd name="T65" fmla="*/ 4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15">
                <a:moveTo>
                  <a:pt x="108" y="42"/>
                </a:moveTo>
                <a:lnTo>
                  <a:pt x="102" y="54"/>
                </a:lnTo>
                <a:lnTo>
                  <a:pt x="110" y="64"/>
                </a:lnTo>
                <a:lnTo>
                  <a:pt x="100" y="73"/>
                </a:lnTo>
                <a:lnTo>
                  <a:pt x="103" y="85"/>
                </a:lnTo>
                <a:lnTo>
                  <a:pt x="91" y="90"/>
                </a:lnTo>
                <a:lnTo>
                  <a:pt x="89" y="103"/>
                </a:lnTo>
                <a:lnTo>
                  <a:pt x="76" y="102"/>
                </a:lnTo>
                <a:lnTo>
                  <a:pt x="70" y="113"/>
                </a:lnTo>
                <a:lnTo>
                  <a:pt x="58" y="107"/>
                </a:lnTo>
                <a:lnTo>
                  <a:pt x="48" y="115"/>
                </a:lnTo>
                <a:lnTo>
                  <a:pt x="40" y="105"/>
                </a:lnTo>
                <a:lnTo>
                  <a:pt x="27" y="107"/>
                </a:lnTo>
                <a:lnTo>
                  <a:pt x="24" y="95"/>
                </a:lnTo>
                <a:lnTo>
                  <a:pt x="11" y="92"/>
                </a:lnTo>
                <a:lnTo>
                  <a:pt x="13" y="80"/>
                </a:lnTo>
                <a:lnTo>
                  <a:pt x="2" y="73"/>
                </a:lnTo>
                <a:lnTo>
                  <a:pt x="8" y="61"/>
                </a:lnTo>
                <a:lnTo>
                  <a:pt x="0" y="50"/>
                </a:lnTo>
                <a:lnTo>
                  <a:pt x="10" y="42"/>
                </a:lnTo>
                <a:lnTo>
                  <a:pt x="7" y="29"/>
                </a:lnTo>
                <a:lnTo>
                  <a:pt x="19" y="25"/>
                </a:lnTo>
                <a:lnTo>
                  <a:pt x="21" y="12"/>
                </a:lnTo>
                <a:lnTo>
                  <a:pt x="34" y="13"/>
                </a:lnTo>
                <a:lnTo>
                  <a:pt x="40" y="1"/>
                </a:lnTo>
                <a:lnTo>
                  <a:pt x="52" y="7"/>
                </a:lnTo>
                <a:lnTo>
                  <a:pt x="62" y="0"/>
                </a:lnTo>
                <a:lnTo>
                  <a:pt x="70" y="10"/>
                </a:lnTo>
                <a:lnTo>
                  <a:pt x="83" y="7"/>
                </a:lnTo>
                <a:lnTo>
                  <a:pt x="86" y="20"/>
                </a:lnTo>
                <a:lnTo>
                  <a:pt x="99" y="22"/>
                </a:lnTo>
                <a:lnTo>
                  <a:pt x="97" y="35"/>
                </a:lnTo>
                <a:lnTo>
                  <a:pt x="108" y="42"/>
                </a:ln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2" name="Freeform 156">
            <a:extLst>
              <a:ext uri="{FF2B5EF4-FFF2-40B4-BE49-F238E27FC236}">
                <a16:creationId xmlns:a16="http://schemas.microsoft.com/office/drawing/2014/main" id="{75DE50AF-1A0F-42DB-BEA2-0812ADC6A09B}"/>
              </a:ext>
            </a:extLst>
          </p:cNvPr>
          <p:cNvSpPr>
            <a:spLocks/>
          </p:cNvSpPr>
          <p:nvPr userDrawn="1"/>
        </p:nvSpPr>
        <p:spPr bwMode="auto">
          <a:xfrm>
            <a:off x="6573837" y="1891507"/>
            <a:ext cx="127000" cy="134938"/>
          </a:xfrm>
          <a:custGeom>
            <a:avLst/>
            <a:gdLst>
              <a:gd name="T0" fmla="*/ 75 w 80"/>
              <a:gd name="T1" fmla="*/ 32 h 85"/>
              <a:gd name="T2" fmla="*/ 50 w 80"/>
              <a:gd name="T3" fmla="*/ 79 h 85"/>
              <a:gd name="T4" fmla="*/ 5 w 80"/>
              <a:gd name="T5" fmla="*/ 52 h 85"/>
              <a:gd name="T6" fmla="*/ 30 w 80"/>
              <a:gd name="T7" fmla="*/ 5 h 85"/>
              <a:gd name="T8" fmla="*/ 75 w 80"/>
              <a:gd name="T9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85">
                <a:moveTo>
                  <a:pt x="75" y="32"/>
                </a:moveTo>
                <a:cubicBezTo>
                  <a:pt x="80" y="53"/>
                  <a:pt x="69" y="74"/>
                  <a:pt x="50" y="79"/>
                </a:cubicBezTo>
                <a:cubicBezTo>
                  <a:pt x="30" y="85"/>
                  <a:pt x="10" y="73"/>
                  <a:pt x="5" y="52"/>
                </a:cubicBezTo>
                <a:cubicBezTo>
                  <a:pt x="0" y="32"/>
                  <a:pt x="11" y="11"/>
                  <a:pt x="30" y="5"/>
                </a:cubicBezTo>
                <a:cubicBezTo>
                  <a:pt x="50" y="0"/>
                  <a:pt x="70" y="12"/>
                  <a:pt x="75" y="32"/>
                </a:cubicBezTo>
                <a:close/>
              </a:path>
            </a:pathLst>
          </a:custGeom>
          <a:solidFill>
            <a:srgbClr val="FFDE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3" name="Freeform 157">
            <a:extLst>
              <a:ext uri="{FF2B5EF4-FFF2-40B4-BE49-F238E27FC236}">
                <a16:creationId xmlns:a16="http://schemas.microsoft.com/office/drawing/2014/main" id="{F9047B33-ABB6-4DC4-A1E3-6D9037C28440}"/>
              </a:ext>
            </a:extLst>
          </p:cNvPr>
          <p:cNvSpPr>
            <a:spLocks/>
          </p:cNvSpPr>
          <p:nvPr userDrawn="1"/>
        </p:nvSpPr>
        <p:spPr bwMode="auto">
          <a:xfrm>
            <a:off x="6661150" y="1908969"/>
            <a:ext cx="31750" cy="71438"/>
          </a:xfrm>
          <a:custGeom>
            <a:avLst/>
            <a:gdLst>
              <a:gd name="T0" fmla="*/ 0 w 20"/>
              <a:gd name="T1" fmla="*/ 0 h 45"/>
              <a:gd name="T2" fmla="*/ 11 w 20"/>
              <a:gd name="T3" fmla="*/ 7 h 45"/>
              <a:gd name="T4" fmla="*/ 18 w 20"/>
              <a:gd name="T5" fmla="*/ 18 h 45"/>
              <a:gd name="T6" fmla="*/ 19 w 20"/>
              <a:gd name="T7" fmla="*/ 32 h 45"/>
              <a:gd name="T8" fmla="*/ 18 w 20"/>
              <a:gd name="T9" fmla="*/ 39 h 45"/>
              <a:gd name="T10" fmla="*/ 16 w 20"/>
              <a:gd name="T11" fmla="*/ 45 h 45"/>
              <a:gd name="T12" fmla="*/ 16 w 20"/>
              <a:gd name="T13" fmla="*/ 38 h 45"/>
              <a:gd name="T14" fmla="*/ 16 w 20"/>
              <a:gd name="T15" fmla="*/ 32 h 45"/>
              <a:gd name="T16" fmla="*/ 14 w 20"/>
              <a:gd name="T17" fmla="*/ 20 h 45"/>
              <a:gd name="T18" fmla="*/ 0 w 20"/>
              <a:gd name="T19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45">
                <a:moveTo>
                  <a:pt x="0" y="0"/>
                </a:moveTo>
                <a:cubicBezTo>
                  <a:pt x="4" y="1"/>
                  <a:pt x="8" y="3"/>
                  <a:pt x="11" y="7"/>
                </a:cubicBezTo>
                <a:cubicBezTo>
                  <a:pt x="14" y="10"/>
                  <a:pt x="16" y="14"/>
                  <a:pt x="18" y="18"/>
                </a:cubicBezTo>
                <a:cubicBezTo>
                  <a:pt x="19" y="23"/>
                  <a:pt x="20" y="27"/>
                  <a:pt x="19" y="32"/>
                </a:cubicBezTo>
                <a:cubicBezTo>
                  <a:pt x="19" y="34"/>
                  <a:pt x="19" y="36"/>
                  <a:pt x="18" y="39"/>
                </a:cubicBezTo>
                <a:cubicBezTo>
                  <a:pt x="18" y="41"/>
                  <a:pt x="17" y="43"/>
                  <a:pt x="16" y="45"/>
                </a:cubicBezTo>
                <a:cubicBezTo>
                  <a:pt x="16" y="43"/>
                  <a:pt x="16" y="40"/>
                  <a:pt x="16" y="38"/>
                </a:cubicBezTo>
                <a:cubicBezTo>
                  <a:pt x="16" y="36"/>
                  <a:pt x="16" y="34"/>
                  <a:pt x="16" y="32"/>
                </a:cubicBezTo>
                <a:cubicBezTo>
                  <a:pt x="16" y="28"/>
                  <a:pt x="15" y="24"/>
                  <a:pt x="14" y="20"/>
                </a:cubicBezTo>
                <a:cubicBezTo>
                  <a:pt x="12" y="12"/>
                  <a:pt x="7" y="5"/>
                  <a:pt x="0" y="0"/>
                </a:cubicBezTo>
                <a:close/>
              </a:path>
            </a:pathLst>
          </a:custGeom>
          <a:solidFill>
            <a:srgbClr val="FFF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4" name="Freeform 158">
            <a:extLst>
              <a:ext uri="{FF2B5EF4-FFF2-40B4-BE49-F238E27FC236}">
                <a16:creationId xmlns:a16="http://schemas.microsoft.com/office/drawing/2014/main" id="{1459A311-8F2C-4DDE-8575-6D0821FFF0B8}"/>
              </a:ext>
            </a:extLst>
          </p:cNvPr>
          <p:cNvSpPr>
            <a:spLocks/>
          </p:cNvSpPr>
          <p:nvPr userDrawn="1"/>
        </p:nvSpPr>
        <p:spPr bwMode="auto">
          <a:xfrm>
            <a:off x="6562725" y="1940719"/>
            <a:ext cx="57150" cy="76200"/>
          </a:xfrm>
          <a:custGeom>
            <a:avLst/>
            <a:gdLst>
              <a:gd name="T0" fmla="*/ 12 w 36"/>
              <a:gd name="T1" fmla="*/ 0 h 48"/>
              <a:gd name="T2" fmla="*/ 36 w 36"/>
              <a:gd name="T3" fmla="*/ 48 h 48"/>
              <a:gd name="T4" fmla="*/ 12 w 36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8">
                <a:moveTo>
                  <a:pt x="12" y="0"/>
                </a:moveTo>
                <a:cubicBezTo>
                  <a:pt x="12" y="0"/>
                  <a:pt x="4" y="35"/>
                  <a:pt x="36" y="48"/>
                </a:cubicBezTo>
                <a:cubicBezTo>
                  <a:pt x="36" y="48"/>
                  <a:pt x="0" y="44"/>
                  <a:pt x="12" y="0"/>
                </a:cubicBezTo>
                <a:close/>
              </a:path>
            </a:pathLst>
          </a:custGeom>
          <a:solidFill>
            <a:srgbClr val="CEA2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5" name="Freeform 159">
            <a:extLst>
              <a:ext uri="{FF2B5EF4-FFF2-40B4-BE49-F238E27FC236}">
                <a16:creationId xmlns:a16="http://schemas.microsoft.com/office/drawing/2014/main" id="{F80FC090-1CAB-4B1F-9A3A-2EECBBB124C4}"/>
              </a:ext>
            </a:extLst>
          </p:cNvPr>
          <p:cNvSpPr>
            <a:spLocks/>
          </p:cNvSpPr>
          <p:nvPr userDrawn="1"/>
        </p:nvSpPr>
        <p:spPr bwMode="auto">
          <a:xfrm>
            <a:off x="6002337" y="2001044"/>
            <a:ext cx="52388" cy="138113"/>
          </a:xfrm>
          <a:custGeom>
            <a:avLst/>
            <a:gdLst>
              <a:gd name="T0" fmla="*/ 0 w 33"/>
              <a:gd name="T1" fmla="*/ 0 h 87"/>
              <a:gd name="T2" fmla="*/ 16 w 33"/>
              <a:gd name="T3" fmla="*/ 18 h 87"/>
              <a:gd name="T4" fmla="*/ 27 w 33"/>
              <a:gd name="T5" fmla="*/ 39 h 87"/>
              <a:gd name="T6" fmla="*/ 30 w 33"/>
              <a:gd name="T7" fmla="*/ 51 h 87"/>
              <a:gd name="T8" fmla="*/ 32 w 33"/>
              <a:gd name="T9" fmla="*/ 57 h 87"/>
              <a:gd name="T10" fmla="*/ 32 w 33"/>
              <a:gd name="T11" fmla="*/ 60 h 87"/>
              <a:gd name="T12" fmla="*/ 32 w 33"/>
              <a:gd name="T13" fmla="*/ 63 h 87"/>
              <a:gd name="T14" fmla="*/ 31 w 33"/>
              <a:gd name="T15" fmla="*/ 87 h 87"/>
              <a:gd name="T16" fmla="*/ 29 w 33"/>
              <a:gd name="T17" fmla="*/ 63 h 87"/>
              <a:gd name="T18" fmla="*/ 23 w 33"/>
              <a:gd name="T19" fmla="*/ 41 h 87"/>
              <a:gd name="T20" fmla="*/ 13 w 33"/>
              <a:gd name="T21" fmla="*/ 20 h 87"/>
              <a:gd name="T22" fmla="*/ 0 w 33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" h="87">
                <a:moveTo>
                  <a:pt x="0" y="0"/>
                </a:moveTo>
                <a:cubicBezTo>
                  <a:pt x="6" y="5"/>
                  <a:pt x="11" y="11"/>
                  <a:pt x="16" y="18"/>
                </a:cubicBezTo>
                <a:cubicBezTo>
                  <a:pt x="20" y="25"/>
                  <a:pt x="24" y="32"/>
                  <a:pt x="27" y="39"/>
                </a:cubicBezTo>
                <a:cubicBezTo>
                  <a:pt x="28" y="43"/>
                  <a:pt x="29" y="47"/>
                  <a:pt x="30" y="51"/>
                </a:cubicBezTo>
                <a:cubicBezTo>
                  <a:pt x="31" y="53"/>
                  <a:pt x="31" y="55"/>
                  <a:pt x="32" y="57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3"/>
                  <a:pt x="32" y="63"/>
                  <a:pt x="32" y="63"/>
                </a:cubicBezTo>
                <a:cubicBezTo>
                  <a:pt x="33" y="71"/>
                  <a:pt x="32" y="79"/>
                  <a:pt x="31" y="87"/>
                </a:cubicBezTo>
                <a:cubicBezTo>
                  <a:pt x="31" y="79"/>
                  <a:pt x="31" y="71"/>
                  <a:pt x="29" y="63"/>
                </a:cubicBezTo>
                <a:cubicBezTo>
                  <a:pt x="28" y="56"/>
                  <a:pt x="26" y="48"/>
                  <a:pt x="23" y="41"/>
                </a:cubicBezTo>
                <a:cubicBezTo>
                  <a:pt x="20" y="33"/>
                  <a:pt x="17" y="26"/>
                  <a:pt x="13" y="20"/>
                </a:cubicBezTo>
                <a:cubicBezTo>
                  <a:pt x="9" y="13"/>
                  <a:pt x="5" y="6"/>
                  <a:pt x="0" y="0"/>
                </a:cubicBezTo>
                <a:close/>
              </a:path>
            </a:pathLst>
          </a:custGeom>
          <a:solidFill>
            <a:srgbClr val="E5D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6" name="Freeform 160">
            <a:extLst>
              <a:ext uri="{FF2B5EF4-FFF2-40B4-BE49-F238E27FC236}">
                <a16:creationId xmlns:a16="http://schemas.microsoft.com/office/drawing/2014/main" id="{0A36498D-5E73-450F-A002-0029EEC32FB9}"/>
              </a:ext>
            </a:extLst>
          </p:cNvPr>
          <p:cNvSpPr>
            <a:spLocks/>
          </p:cNvSpPr>
          <p:nvPr userDrawn="1"/>
        </p:nvSpPr>
        <p:spPr bwMode="auto">
          <a:xfrm>
            <a:off x="5924550" y="2031207"/>
            <a:ext cx="52388" cy="174625"/>
          </a:xfrm>
          <a:custGeom>
            <a:avLst/>
            <a:gdLst>
              <a:gd name="T0" fmla="*/ 3 w 33"/>
              <a:gd name="T1" fmla="*/ 0 h 110"/>
              <a:gd name="T2" fmla="*/ 2 w 33"/>
              <a:gd name="T3" fmla="*/ 15 h 110"/>
              <a:gd name="T4" fmla="*/ 3 w 33"/>
              <a:gd name="T5" fmla="*/ 29 h 110"/>
              <a:gd name="T6" fmla="*/ 7 w 33"/>
              <a:gd name="T7" fmla="*/ 58 h 110"/>
              <a:gd name="T8" fmla="*/ 17 w 33"/>
              <a:gd name="T9" fmla="*/ 85 h 110"/>
              <a:gd name="T10" fmla="*/ 20 w 33"/>
              <a:gd name="T11" fmla="*/ 92 h 110"/>
              <a:gd name="T12" fmla="*/ 24 w 33"/>
              <a:gd name="T13" fmla="*/ 98 h 110"/>
              <a:gd name="T14" fmla="*/ 26 w 33"/>
              <a:gd name="T15" fmla="*/ 101 h 110"/>
              <a:gd name="T16" fmla="*/ 29 w 33"/>
              <a:gd name="T17" fmla="*/ 104 h 110"/>
              <a:gd name="T18" fmla="*/ 33 w 33"/>
              <a:gd name="T19" fmla="*/ 110 h 110"/>
              <a:gd name="T20" fmla="*/ 14 w 33"/>
              <a:gd name="T21" fmla="*/ 87 h 110"/>
              <a:gd name="T22" fmla="*/ 3 w 33"/>
              <a:gd name="T23" fmla="*/ 59 h 110"/>
              <a:gd name="T24" fmla="*/ 0 w 33"/>
              <a:gd name="T25" fmla="*/ 30 h 110"/>
              <a:gd name="T26" fmla="*/ 3 w 33"/>
              <a:gd name="T27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110">
                <a:moveTo>
                  <a:pt x="3" y="0"/>
                </a:moveTo>
                <a:cubicBezTo>
                  <a:pt x="3" y="5"/>
                  <a:pt x="2" y="10"/>
                  <a:pt x="2" y="15"/>
                </a:cubicBezTo>
                <a:cubicBezTo>
                  <a:pt x="2" y="20"/>
                  <a:pt x="2" y="25"/>
                  <a:pt x="3" y="29"/>
                </a:cubicBezTo>
                <a:cubicBezTo>
                  <a:pt x="4" y="39"/>
                  <a:pt x="5" y="49"/>
                  <a:pt x="7" y="58"/>
                </a:cubicBezTo>
                <a:cubicBezTo>
                  <a:pt x="9" y="68"/>
                  <a:pt x="13" y="77"/>
                  <a:pt x="17" y="85"/>
                </a:cubicBezTo>
                <a:cubicBezTo>
                  <a:pt x="20" y="92"/>
                  <a:pt x="20" y="92"/>
                  <a:pt x="20" y="92"/>
                </a:cubicBezTo>
                <a:cubicBezTo>
                  <a:pt x="24" y="98"/>
                  <a:pt x="24" y="98"/>
                  <a:pt x="24" y="98"/>
                </a:cubicBezTo>
                <a:cubicBezTo>
                  <a:pt x="25" y="99"/>
                  <a:pt x="26" y="100"/>
                  <a:pt x="26" y="101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30" y="106"/>
                  <a:pt x="32" y="108"/>
                  <a:pt x="33" y="110"/>
                </a:cubicBezTo>
                <a:cubicBezTo>
                  <a:pt x="26" y="103"/>
                  <a:pt x="19" y="96"/>
                  <a:pt x="14" y="87"/>
                </a:cubicBezTo>
                <a:cubicBezTo>
                  <a:pt x="9" y="78"/>
                  <a:pt x="6" y="69"/>
                  <a:pt x="3" y="59"/>
                </a:cubicBezTo>
                <a:cubicBezTo>
                  <a:pt x="1" y="49"/>
                  <a:pt x="0" y="39"/>
                  <a:pt x="0" y="30"/>
                </a:cubicBezTo>
                <a:cubicBezTo>
                  <a:pt x="0" y="20"/>
                  <a:pt x="1" y="10"/>
                  <a:pt x="3" y="0"/>
                </a:cubicBezTo>
                <a:close/>
              </a:path>
            </a:pathLst>
          </a:custGeom>
          <a:solidFill>
            <a:srgbClr val="BAB1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7" name="Freeform 161">
            <a:extLst>
              <a:ext uri="{FF2B5EF4-FFF2-40B4-BE49-F238E27FC236}">
                <a16:creationId xmlns:a16="http://schemas.microsoft.com/office/drawing/2014/main" id="{3655E6F0-E28F-4E8A-A69C-437B2403E369}"/>
              </a:ext>
            </a:extLst>
          </p:cNvPr>
          <p:cNvSpPr>
            <a:spLocks/>
          </p:cNvSpPr>
          <p:nvPr userDrawn="1"/>
        </p:nvSpPr>
        <p:spPr bwMode="auto">
          <a:xfrm>
            <a:off x="6315075" y="2128044"/>
            <a:ext cx="325438" cy="330200"/>
          </a:xfrm>
          <a:custGeom>
            <a:avLst/>
            <a:gdLst>
              <a:gd name="T0" fmla="*/ 176 w 205"/>
              <a:gd name="T1" fmla="*/ 165 h 208"/>
              <a:gd name="T2" fmla="*/ 51 w 205"/>
              <a:gd name="T3" fmla="*/ 174 h 208"/>
              <a:gd name="T4" fmla="*/ 28 w 205"/>
              <a:gd name="T5" fmla="*/ 43 h 208"/>
              <a:gd name="T6" fmla="*/ 154 w 205"/>
              <a:gd name="T7" fmla="*/ 34 h 208"/>
              <a:gd name="T8" fmla="*/ 176 w 205"/>
              <a:gd name="T9" fmla="*/ 16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" h="208">
                <a:moveTo>
                  <a:pt x="176" y="165"/>
                </a:moveTo>
                <a:cubicBezTo>
                  <a:pt x="148" y="204"/>
                  <a:pt x="92" y="208"/>
                  <a:pt x="51" y="174"/>
                </a:cubicBezTo>
                <a:cubicBezTo>
                  <a:pt x="10" y="140"/>
                  <a:pt x="0" y="82"/>
                  <a:pt x="28" y="43"/>
                </a:cubicBezTo>
                <a:cubicBezTo>
                  <a:pt x="56" y="4"/>
                  <a:pt x="113" y="0"/>
                  <a:pt x="154" y="34"/>
                </a:cubicBezTo>
                <a:cubicBezTo>
                  <a:pt x="195" y="68"/>
                  <a:pt x="205" y="127"/>
                  <a:pt x="176" y="165"/>
                </a:cubicBezTo>
                <a:close/>
              </a:path>
            </a:pathLst>
          </a:custGeom>
          <a:solidFill>
            <a:srgbClr val="E2B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8" name="Freeform 162">
            <a:extLst>
              <a:ext uri="{FF2B5EF4-FFF2-40B4-BE49-F238E27FC236}">
                <a16:creationId xmlns:a16="http://schemas.microsoft.com/office/drawing/2014/main" id="{1F225B5A-566A-450B-B71E-222820B9CC19}"/>
              </a:ext>
            </a:extLst>
          </p:cNvPr>
          <p:cNvSpPr>
            <a:spLocks/>
          </p:cNvSpPr>
          <p:nvPr userDrawn="1"/>
        </p:nvSpPr>
        <p:spPr bwMode="auto">
          <a:xfrm>
            <a:off x="6186487" y="1874044"/>
            <a:ext cx="228600" cy="288925"/>
          </a:xfrm>
          <a:custGeom>
            <a:avLst/>
            <a:gdLst>
              <a:gd name="T0" fmla="*/ 142 w 144"/>
              <a:gd name="T1" fmla="*/ 148 h 182"/>
              <a:gd name="T2" fmla="*/ 141 w 144"/>
              <a:gd name="T3" fmla="*/ 151 h 182"/>
              <a:gd name="T4" fmla="*/ 141 w 144"/>
              <a:gd name="T5" fmla="*/ 152 h 182"/>
              <a:gd name="T6" fmla="*/ 141 w 144"/>
              <a:gd name="T7" fmla="*/ 152 h 182"/>
              <a:gd name="T8" fmla="*/ 128 w 144"/>
              <a:gd name="T9" fmla="*/ 182 h 182"/>
              <a:gd name="T10" fmla="*/ 109 w 144"/>
              <a:gd name="T11" fmla="*/ 159 h 182"/>
              <a:gd name="T12" fmla="*/ 4 w 144"/>
              <a:gd name="T13" fmla="*/ 36 h 182"/>
              <a:gd name="T14" fmla="*/ 10 w 144"/>
              <a:gd name="T15" fmla="*/ 22 h 182"/>
              <a:gd name="T16" fmla="*/ 11 w 144"/>
              <a:gd name="T17" fmla="*/ 21 h 182"/>
              <a:gd name="T18" fmla="*/ 73 w 144"/>
              <a:gd name="T19" fmla="*/ 13 h 182"/>
              <a:gd name="T20" fmla="*/ 87 w 144"/>
              <a:gd name="T21" fmla="*/ 20 h 182"/>
              <a:gd name="T22" fmla="*/ 136 w 144"/>
              <a:gd name="T23" fmla="*/ 101 h 182"/>
              <a:gd name="T24" fmla="*/ 142 w 144"/>
              <a:gd name="T25" fmla="*/ 14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4" h="182">
                <a:moveTo>
                  <a:pt x="142" y="148"/>
                </a:moveTo>
                <a:cubicBezTo>
                  <a:pt x="141" y="149"/>
                  <a:pt x="141" y="150"/>
                  <a:pt x="141" y="151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39" y="161"/>
                  <a:pt x="135" y="172"/>
                  <a:pt x="128" y="182"/>
                </a:cubicBezTo>
                <a:cubicBezTo>
                  <a:pt x="109" y="159"/>
                  <a:pt x="109" y="159"/>
                  <a:pt x="109" y="159"/>
                </a:cubicBezTo>
                <a:cubicBezTo>
                  <a:pt x="109" y="159"/>
                  <a:pt x="101" y="41"/>
                  <a:pt x="4" y="36"/>
                </a:cubicBezTo>
                <a:cubicBezTo>
                  <a:pt x="0" y="36"/>
                  <a:pt x="7" y="26"/>
                  <a:pt x="10" y="22"/>
                </a:cubicBezTo>
                <a:cubicBezTo>
                  <a:pt x="11" y="21"/>
                  <a:pt x="11" y="21"/>
                  <a:pt x="11" y="21"/>
                </a:cubicBezTo>
                <a:cubicBezTo>
                  <a:pt x="24" y="8"/>
                  <a:pt x="45" y="0"/>
                  <a:pt x="73" y="13"/>
                </a:cubicBezTo>
                <a:cubicBezTo>
                  <a:pt x="78" y="14"/>
                  <a:pt x="82" y="17"/>
                  <a:pt x="87" y="20"/>
                </a:cubicBezTo>
                <a:cubicBezTo>
                  <a:pt x="108" y="34"/>
                  <a:pt x="113" y="40"/>
                  <a:pt x="136" y="101"/>
                </a:cubicBezTo>
                <a:cubicBezTo>
                  <a:pt x="141" y="114"/>
                  <a:pt x="144" y="130"/>
                  <a:pt x="142" y="148"/>
                </a:cubicBez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29" name="Freeform 163">
            <a:extLst>
              <a:ext uri="{FF2B5EF4-FFF2-40B4-BE49-F238E27FC236}">
                <a16:creationId xmlns:a16="http://schemas.microsoft.com/office/drawing/2014/main" id="{266729C7-94F0-494B-9194-F615F1C6A5FA}"/>
              </a:ext>
            </a:extLst>
          </p:cNvPr>
          <p:cNvSpPr>
            <a:spLocks/>
          </p:cNvSpPr>
          <p:nvPr userDrawn="1"/>
        </p:nvSpPr>
        <p:spPr bwMode="auto">
          <a:xfrm>
            <a:off x="6186487" y="1907382"/>
            <a:ext cx="179388" cy="219075"/>
          </a:xfrm>
          <a:custGeom>
            <a:avLst/>
            <a:gdLst>
              <a:gd name="T0" fmla="*/ 109 w 113"/>
              <a:gd name="T1" fmla="*/ 138 h 138"/>
              <a:gd name="T2" fmla="*/ 4 w 113"/>
              <a:gd name="T3" fmla="*/ 15 h 138"/>
              <a:gd name="T4" fmla="*/ 10 w 113"/>
              <a:gd name="T5" fmla="*/ 1 h 138"/>
              <a:gd name="T6" fmla="*/ 11 w 113"/>
              <a:gd name="T7" fmla="*/ 0 h 138"/>
              <a:gd name="T8" fmla="*/ 16 w 113"/>
              <a:gd name="T9" fmla="*/ 11 h 138"/>
              <a:gd name="T10" fmla="*/ 109 w 113"/>
              <a:gd name="T11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" h="138">
                <a:moveTo>
                  <a:pt x="109" y="138"/>
                </a:moveTo>
                <a:cubicBezTo>
                  <a:pt x="109" y="138"/>
                  <a:pt x="101" y="20"/>
                  <a:pt x="4" y="15"/>
                </a:cubicBezTo>
                <a:cubicBezTo>
                  <a:pt x="0" y="15"/>
                  <a:pt x="7" y="5"/>
                  <a:pt x="10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6"/>
                  <a:pt x="5" y="10"/>
                  <a:pt x="16" y="11"/>
                </a:cubicBezTo>
                <a:cubicBezTo>
                  <a:pt x="16" y="11"/>
                  <a:pt x="113" y="29"/>
                  <a:pt x="109" y="138"/>
                </a:cubicBez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0" name="Freeform 164">
            <a:extLst>
              <a:ext uri="{FF2B5EF4-FFF2-40B4-BE49-F238E27FC236}">
                <a16:creationId xmlns:a16="http://schemas.microsoft.com/office/drawing/2014/main" id="{315D02BB-C33D-4C4B-8EF0-49C77D8E28F9}"/>
              </a:ext>
            </a:extLst>
          </p:cNvPr>
          <p:cNvSpPr>
            <a:spLocks/>
          </p:cNvSpPr>
          <p:nvPr userDrawn="1"/>
        </p:nvSpPr>
        <p:spPr bwMode="auto">
          <a:xfrm>
            <a:off x="6365875" y="2097882"/>
            <a:ext cx="14288" cy="41275"/>
          </a:xfrm>
          <a:custGeom>
            <a:avLst/>
            <a:gdLst>
              <a:gd name="T0" fmla="*/ 2 w 9"/>
              <a:gd name="T1" fmla="*/ 26 h 26"/>
              <a:gd name="T2" fmla="*/ 2 w 9"/>
              <a:gd name="T3" fmla="*/ 0 h 26"/>
              <a:gd name="T4" fmla="*/ 0 w 9"/>
              <a:gd name="T5" fmla="*/ 23 h 26"/>
              <a:gd name="T6" fmla="*/ 2 w 9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26">
                <a:moveTo>
                  <a:pt x="2" y="26"/>
                </a:moveTo>
                <a:cubicBezTo>
                  <a:pt x="2" y="26"/>
                  <a:pt x="9" y="16"/>
                  <a:pt x="2" y="0"/>
                </a:cubicBezTo>
                <a:cubicBezTo>
                  <a:pt x="2" y="0"/>
                  <a:pt x="4" y="19"/>
                  <a:pt x="0" y="23"/>
                </a:cubicBezTo>
                <a:lnTo>
                  <a:pt x="2" y="26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1" name="Freeform 165">
            <a:extLst>
              <a:ext uri="{FF2B5EF4-FFF2-40B4-BE49-F238E27FC236}">
                <a16:creationId xmlns:a16="http://schemas.microsoft.com/office/drawing/2014/main" id="{F260AEEE-7E4A-4508-AD68-6F219FCFD3D9}"/>
              </a:ext>
            </a:extLst>
          </p:cNvPr>
          <p:cNvSpPr>
            <a:spLocks/>
          </p:cNvSpPr>
          <p:nvPr userDrawn="1"/>
        </p:nvSpPr>
        <p:spPr bwMode="auto">
          <a:xfrm>
            <a:off x="6372225" y="2072482"/>
            <a:ext cx="23813" cy="77788"/>
          </a:xfrm>
          <a:custGeom>
            <a:avLst/>
            <a:gdLst>
              <a:gd name="T0" fmla="*/ 0 w 15"/>
              <a:gd name="T1" fmla="*/ 45 h 49"/>
              <a:gd name="T2" fmla="*/ 5 w 15"/>
              <a:gd name="T3" fmla="*/ 0 h 49"/>
              <a:gd name="T4" fmla="*/ 3 w 15"/>
              <a:gd name="T5" fmla="*/ 49 h 49"/>
              <a:gd name="T6" fmla="*/ 0 w 15"/>
              <a:gd name="T7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" h="49">
                <a:moveTo>
                  <a:pt x="0" y="45"/>
                </a:moveTo>
                <a:cubicBezTo>
                  <a:pt x="0" y="45"/>
                  <a:pt x="11" y="30"/>
                  <a:pt x="5" y="0"/>
                </a:cubicBezTo>
                <a:cubicBezTo>
                  <a:pt x="5" y="0"/>
                  <a:pt x="15" y="28"/>
                  <a:pt x="3" y="49"/>
                </a:cubicBezTo>
                <a:lnTo>
                  <a:pt x="0" y="45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2" name="Freeform 166">
            <a:extLst>
              <a:ext uri="{FF2B5EF4-FFF2-40B4-BE49-F238E27FC236}">
                <a16:creationId xmlns:a16="http://schemas.microsoft.com/office/drawing/2014/main" id="{92206A08-AE34-4791-9B8B-4FBD8266729D}"/>
              </a:ext>
            </a:extLst>
          </p:cNvPr>
          <p:cNvSpPr>
            <a:spLocks/>
          </p:cNvSpPr>
          <p:nvPr userDrawn="1"/>
        </p:nvSpPr>
        <p:spPr bwMode="auto">
          <a:xfrm>
            <a:off x="6329362" y="2120107"/>
            <a:ext cx="63500" cy="69850"/>
          </a:xfrm>
          <a:custGeom>
            <a:avLst/>
            <a:gdLst>
              <a:gd name="T0" fmla="*/ 40 w 40"/>
              <a:gd name="T1" fmla="*/ 29 h 44"/>
              <a:gd name="T2" fmla="*/ 28 w 40"/>
              <a:gd name="T3" fmla="*/ 41 h 44"/>
              <a:gd name="T4" fmla="*/ 24 w 40"/>
              <a:gd name="T5" fmla="*/ 44 h 44"/>
              <a:gd name="T6" fmla="*/ 0 w 40"/>
              <a:gd name="T7" fmla="*/ 15 h 44"/>
              <a:gd name="T8" fmla="*/ 2 w 40"/>
              <a:gd name="T9" fmla="*/ 13 h 44"/>
              <a:gd name="T10" fmla="*/ 15 w 40"/>
              <a:gd name="T11" fmla="*/ 0 h 44"/>
              <a:gd name="T12" fmla="*/ 40 w 40"/>
              <a:gd name="T13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44">
                <a:moveTo>
                  <a:pt x="40" y="29"/>
                </a:moveTo>
                <a:lnTo>
                  <a:pt x="28" y="41"/>
                </a:lnTo>
                <a:lnTo>
                  <a:pt x="24" y="44"/>
                </a:lnTo>
                <a:lnTo>
                  <a:pt x="0" y="15"/>
                </a:lnTo>
                <a:lnTo>
                  <a:pt x="2" y="13"/>
                </a:lnTo>
                <a:lnTo>
                  <a:pt x="15" y="0"/>
                </a:lnTo>
                <a:lnTo>
                  <a:pt x="40" y="29"/>
                </a:ln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3" name="Freeform 167">
            <a:extLst>
              <a:ext uri="{FF2B5EF4-FFF2-40B4-BE49-F238E27FC236}">
                <a16:creationId xmlns:a16="http://schemas.microsoft.com/office/drawing/2014/main" id="{C4053CB5-C796-4EBE-B726-CBDAB7971436}"/>
              </a:ext>
            </a:extLst>
          </p:cNvPr>
          <p:cNvSpPr>
            <a:spLocks/>
          </p:cNvSpPr>
          <p:nvPr userDrawn="1"/>
        </p:nvSpPr>
        <p:spPr bwMode="auto">
          <a:xfrm>
            <a:off x="6329362" y="2140744"/>
            <a:ext cx="42863" cy="49213"/>
          </a:xfrm>
          <a:custGeom>
            <a:avLst/>
            <a:gdLst>
              <a:gd name="T0" fmla="*/ 27 w 27"/>
              <a:gd name="T1" fmla="*/ 28 h 31"/>
              <a:gd name="T2" fmla="*/ 24 w 27"/>
              <a:gd name="T3" fmla="*/ 31 h 31"/>
              <a:gd name="T4" fmla="*/ 0 w 27"/>
              <a:gd name="T5" fmla="*/ 2 h 31"/>
              <a:gd name="T6" fmla="*/ 2 w 27"/>
              <a:gd name="T7" fmla="*/ 0 h 31"/>
              <a:gd name="T8" fmla="*/ 27 w 27"/>
              <a:gd name="T9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31">
                <a:moveTo>
                  <a:pt x="27" y="28"/>
                </a:moveTo>
                <a:lnTo>
                  <a:pt x="24" y="31"/>
                </a:lnTo>
                <a:lnTo>
                  <a:pt x="0" y="2"/>
                </a:lnTo>
                <a:lnTo>
                  <a:pt x="2" y="0"/>
                </a:lnTo>
                <a:lnTo>
                  <a:pt x="27" y="28"/>
                </a:lnTo>
                <a:close/>
              </a:path>
            </a:pathLst>
          </a:custGeom>
          <a:solidFill>
            <a:srgbClr val="E2B2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4" name="Freeform 168">
            <a:extLst>
              <a:ext uri="{FF2B5EF4-FFF2-40B4-BE49-F238E27FC236}">
                <a16:creationId xmlns:a16="http://schemas.microsoft.com/office/drawing/2014/main" id="{71FDD351-F8BC-41B5-A72C-072B5D63CE4D}"/>
              </a:ext>
            </a:extLst>
          </p:cNvPr>
          <p:cNvSpPr>
            <a:spLocks/>
          </p:cNvSpPr>
          <p:nvPr userDrawn="1"/>
        </p:nvSpPr>
        <p:spPr bwMode="auto">
          <a:xfrm>
            <a:off x="6056312" y="1910557"/>
            <a:ext cx="309563" cy="365125"/>
          </a:xfrm>
          <a:custGeom>
            <a:avLst/>
            <a:gdLst>
              <a:gd name="T0" fmla="*/ 195 w 195"/>
              <a:gd name="T1" fmla="*/ 174 h 230"/>
              <a:gd name="T2" fmla="*/ 1 w 195"/>
              <a:gd name="T3" fmla="*/ 32 h 230"/>
              <a:gd name="T4" fmla="*/ 4 w 195"/>
              <a:gd name="T5" fmla="*/ 21 h 230"/>
              <a:gd name="T6" fmla="*/ 33 w 195"/>
              <a:gd name="T7" fmla="*/ 4 h 230"/>
              <a:gd name="T8" fmla="*/ 72 w 195"/>
              <a:gd name="T9" fmla="*/ 36 h 230"/>
              <a:gd name="T10" fmla="*/ 175 w 195"/>
              <a:gd name="T11" fmla="*/ 150 h 230"/>
              <a:gd name="T12" fmla="*/ 194 w 195"/>
              <a:gd name="T13" fmla="*/ 173 h 230"/>
              <a:gd name="T14" fmla="*/ 195 w 195"/>
              <a:gd name="T15" fmla="*/ 174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230">
                <a:moveTo>
                  <a:pt x="195" y="174"/>
                </a:moveTo>
                <a:cubicBezTo>
                  <a:pt x="116" y="230"/>
                  <a:pt x="0" y="94"/>
                  <a:pt x="1" y="32"/>
                </a:cubicBezTo>
                <a:cubicBezTo>
                  <a:pt x="1" y="28"/>
                  <a:pt x="2" y="25"/>
                  <a:pt x="4" y="21"/>
                </a:cubicBezTo>
                <a:cubicBezTo>
                  <a:pt x="8" y="13"/>
                  <a:pt x="18" y="6"/>
                  <a:pt x="33" y="4"/>
                </a:cubicBezTo>
                <a:cubicBezTo>
                  <a:pt x="56" y="0"/>
                  <a:pt x="67" y="26"/>
                  <a:pt x="72" y="36"/>
                </a:cubicBezTo>
                <a:cubicBezTo>
                  <a:pt x="126" y="124"/>
                  <a:pt x="175" y="150"/>
                  <a:pt x="175" y="150"/>
                </a:cubicBezTo>
                <a:cubicBezTo>
                  <a:pt x="194" y="173"/>
                  <a:pt x="194" y="173"/>
                  <a:pt x="194" y="173"/>
                </a:cubicBezTo>
                <a:lnTo>
                  <a:pt x="195" y="174"/>
                </a:lnTo>
                <a:close/>
              </a:path>
            </a:pathLst>
          </a:custGeom>
          <a:solidFill>
            <a:srgbClr val="FC65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5" name="Freeform 169">
            <a:extLst>
              <a:ext uri="{FF2B5EF4-FFF2-40B4-BE49-F238E27FC236}">
                <a16:creationId xmlns:a16="http://schemas.microsoft.com/office/drawing/2014/main" id="{F1A1CE60-CF6E-4352-B2E8-55B307083371}"/>
              </a:ext>
            </a:extLst>
          </p:cNvPr>
          <p:cNvSpPr>
            <a:spLocks/>
          </p:cNvSpPr>
          <p:nvPr userDrawn="1"/>
        </p:nvSpPr>
        <p:spPr bwMode="auto">
          <a:xfrm>
            <a:off x="6056312" y="1943894"/>
            <a:ext cx="309563" cy="331788"/>
          </a:xfrm>
          <a:custGeom>
            <a:avLst/>
            <a:gdLst>
              <a:gd name="T0" fmla="*/ 195 w 195"/>
              <a:gd name="T1" fmla="*/ 153 h 209"/>
              <a:gd name="T2" fmla="*/ 1 w 195"/>
              <a:gd name="T3" fmla="*/ 11 h 209"/>
              <a:gd name="T4" fmla="*/ 4 w 195"/>
              <a:gd name="T5" fmla="*/ 0 h 209"/>
              <a:gd name="T6" fmla="*/ 194 w 195"/>
              <a:gd name="T7" fmla="*/ 152 h 209"/>
              <a:gd name="T8" fmla="*/ 195 w 195"/>
              <a:gd name="T9" fmla="*/ 153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209">
                <a:moveTo>
                  <a:pt x="195" y="153"/>
                </a:moveTo>
                <a:cubicBezTo>
                  <a:pt x="116" y="209"/>
                  <a:pt x="0" y="73"/>
                  <a:pt x="1" y="11"/>
                </a:cubicBezTo>
                <a:cubicBezTo>
                  <a:pt x="1" y="7"/>
                  <a:pt x="2" y="4"/>
                  <a:pt x="4" y="0"/>
                </a:cubicBezTo>
                <a:cubicBezTo>
                  <a:pt x="18" y="39"/>
                  <a:pt x="79" y="189"/>
                  <a:pt x="194" y="152"/>
                </a:cubicBezTo>
                <a:lnTo>
                  <a:pt x="195" y="153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6" name="Freeform 170">
            <a:extLst>
              <a:ext uri="{FF2B5EF4-FFF2-40B4-BE49-F238E27FC236}">
                <a16:creationId xmlns:a16="http://schemas.microsoft.com/office/drawing/2014/main" id="{CE20B22E-B126-4BF6-9059-AC6AD4024126}"/>
              </a:ext>
            </a:extLst>
          </p:cNvPr>
          <p:cNvSpPr>
            <a:spLocks/>
          </p:cNvSpPr>
          <p:nvPr userDrawn="1"/>
        </p:nvSpPr>
        <p:spPr bwMode="auto">
          <a:xfrm>
            <a:off x="6261100" y="2115344"/>
            <a:ext cx="88900" cy="63500"/>
          </a:xfrm>
          <a:custGeom>
            <a:avLst/>
            <a:gdLst>
              <a:gd name="T0" fmla="*/ 51 w 56"/>
              <a:gd name="T1" fmla="*/ 28 h 40"/>
              <a:gd name="T2" fmla="*/ 0 w 56"/>
              <a:gd name="T3" fmla="*/ 0 h 40"/>
              <a:gd name="T4" fmla="*/ 51 w 56"/>
              <a:gd name="T5" fmla="*/ 31 h 40"/>
              <a:gd name="T6" fmla="*/ 28 w 56"/>
              <a:gd name="T7" fmla="*/ 34 h 40"/>
              <a:gd name="T8" fmla="*/ 56 w 56"/>
              <a:gd name="T9" fmla="*/ 34 h 40"/>
              <a:gd name="T10" fmla="*/ 51 w 56"/>
              <a:gd name="T11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40">
                <a:moveTo>
                  <a:pt x="51" y="28"/>
                </a:moveTo>
                <a:cubicBezTo>
                  <a:pt x="51" y="28"/>
                  <a:pt x="21" y="25"/>
                  <a:pt x="0" y="0"/>
                </a:cubicBezTo>
                <a:cubicBezTo>
                  <a:pt x="0" y="0"/>
                  <a:pt x="11" y="27"/>
                  <a:pt x="51" y="31"/>
                </a:cubicBezTo>
                <a:cubicBezTo>
                  <a:pt x="51" y="31"/>
                  <a:pt x="42" y="34"/>
                  <a:pt x="28" y="34"/>
                </a:cubicBezTo>
                <a:cubicBezTo>
                  <a:pt x="28" y="34"/>
                  <a:pt x="46" y="40"/>
                  <a:pt x="56" y="34"/>
                </a:cubicBezTo>
                <a:lnTo>
                  <a:pt x="51" y="28"/>
                </a:ln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7" name="Freeform 171">
            <a:extLst>
              <a:ext uri="{FF2B5EF4-FFF2-40B4-BE49-F238E27FC236}">
                <a16:creationId xmlns:a16="http://schemas.microsoft.com/office/drawing/2014/main" id="{7018E654-59E6-4FC0-99DA-72A4AC39CC08}"/>
              </a:ext>
            </a:extLst>
          </p:cNvPr>
          <p:cNvSpPr>
            <a:spLocks/>
          </p:cNvSpPr>
          <p:nvPr userDrawn="1"/>
        </p:nvSpPr>
        <p:spPr bwMode="auto">
          <a:xfrm>
            <a:off x="6103937" y="1934369"/>
            <a:ext cx="57150" cy="71438"/>
          </a:xfrm>
          <a:custGeom>
            <a:avLst/>
            <a:gdLst>
              <a:gd name="T0" fmla="*/ 0 w 36"/>
              <a:gd name="T1" fmla="*/ 0 h 45"/>
              <a:gd name="T2" fmla="*/ 36 w 36"/>
              <a:gd name="T3" fmla="*/ 45 h 45"/>
              <a:gd name="T4" fmla="*/ 0 w 36"/>
              <a:gd name="T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45">
                <a:moveTo>
                  <a:pt x="0" y="0"/>
                </a:moveTo>
                <a:cubicBezTo>
                  <a:pt x="0" y="0"/>
                  <a:pt x="26" y="15"/>
                  <a:pt x="36" y="45"/>
                </a:cubicBezTo>
                <a:cubicBezTo>
                  <a:pt x="36" y="45"/>
                  <a:pt x="32" y="10"/>
                  <a:pt x="0" y="0"/>
                </a:cubicBezTo>
                <a:close/>
              </a:path>
            </a:pathLst>
          </a:custGeom>
          <a:solidFill>
            <a:srgbClr val="C443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8" name="Freeform 172">
            <a:extLst>
              <a:ext uri="{FF2B5EF4-FFF2-40B4-BE49-F238E27FC236}">
                <a16:creationId xmlns:a16="http://schemas.microsoft.com/office/drawing/2014/main" id="{046312D0-1DD8-449B-9B48-87017588670E}"/>
              </a:ext>
            </a:extLst>
          </p:cNvPr>
          <p:cNvSpPr>
            <a:spLocks/>
          </p:cNvSpPr>
          <p:nvPr userDrawn="1"/>
        </p:nvSpPr>
        <p:spPr bwMode="auto">
          <a:xfrm>
            <a:off x="6332537" y="2131219"/>
            <a:ext cx="311150" cy="298450"/>
          </a:xfrm>
          <a:custGeom>
            <a:avLst/>
            <a:gdLst>
              <a:gd name="T0" fmla="*/ 171 w 196"/>
              <a:gd name="T1" fmla="*/ 154 h 188"/>
              <a:gd name="T2" fmla="*/ 53 w 196"/>
              <a:gd name="T3" fmla="*/ 155 h 188"/>
              <a:gd name="T4" fmla="*/ 25 w 196"/>
              <a:gd name="T5" fmla="*/ 34 h 188"/>
              <a:gd name="T6" fmla="*/ 143 w 196"/>
              <a:gd name="T7" fmla="*/ 33 h 188"/>
              <a:gd name="T8" fmla="*/ 171 w 196"/>
              <a:gd name="T9" fmla="*/ 154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" h="188">
                <a:moveTo>
                  <a:pt x="171" y="154"/>
                </a:moveTo>
                <a:cubicBezTo>
                  <a:pt x="146" y="188"/>
                  <a:pt x="93" y="188"/>
                  <a:pt x="53" y="155"/>
                </a:cubicBezTo>
                <a:cubicBezTo>
                  <a:pt x="13" y="122"/>
                  <a:pt x="0" y="68"/>
                  <a:pt x="25" y="34"/>
                </a:cubicBezTo>
                <a:cubicBezTo>
                  <a:pt x="50" y="0"/>
                  <a:pt x="103" y="0"/>
                  <a:pt x="143" y="33"/>
                </a:cubicBezTo>
                <a:cubicBezTo>
                  <a:pt x="183" y="66"/>
                  <a:pt x="196" y="120"/>
                  <a:pt x="171" y="154"/>
                </a:cubicBezTo>
                <a:close/>
              </a:path>
            </a:pathLst>
          </a:custGeom>
          <a:solidFill>
            <a:srgbClr val="FFC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39" name="Freeform 173">
            <a:extLst>
              <a:ext uri="{FF2B5EF4-FFF2-40B4-BE49-F238E27FC236}">
                <a16:creationId xmlns:a16="http://schemas.microsoft.com/office/drawing/2014/main" id="{342BD4E6-FCBA-4B57-A87E-DE315995EDED}"/>
              </a:ext>
            </a:extLst>
          </p:cNvPr>
          <p:cNvSpPr>
            <a:spLocks/>
          </p:cNvSpPr>
          <p:nvPr userDrawn="1"/>
        </p:nvSpPr>
        <p:spPr bwMode="auto">
          <a:xfrm>
            <a:off x="6388100" y="2172494"/>
            <a:ext cx="203200" cy="212725"/>
          </a:xfrm>
          <a:custGeom>
            <a:avLst/>
            <a:gdLst>
              <a:gd name="T0" fmla="*/ 113 w 128"/>
              <a:gd name="T1" fmla="*/ 118 h 134"/>
              <a:gd name="T2" fmla="*/ 112 w 128"/>
              <a:gd name="T3" fmla="*/ 116 h 134"/>
              <a:gd name="T4" fmla="*/ 79 w 128"/>
              <a:gd name="T5" fmla="*/ 130 h 134"/>
              <a:gd name="T6" fmla="*/ 28 w 128"/>
              <a:gd name="T7" fmla="*/ 106 h 134"/>
              <a:gd name="T8" fmla="*/ 4 w 128"/>
              <a:gd name="T9" fmla="*/ 51 h 134"/>
              <a:gd name="T10" fmla="*/ 16 w 128"/>
              <a:gd name="T11" fmla="*/ 18 h 134"/>
              <a:gd name="T12" fmla="*/ 48 w 128"/>
              <a:gd name="T13" fmla="*/ 4 h 134"/>
              <a:gd name="T14" fmla="*/ 100 w 128"/>
              <a:gd name="T15" fmla="*/ 28 h 134"/>
              <a:gd name="T16" fmla="*/ 124 w 128"/>
              <a:gd name="T17" fmla="*/ 83 h 134"/>
              <a:gd name="T18" fmla="*/ 112 w 128"/>
              <a:gd name="T19" fmla="*/ 116 h 134"/>
              <a:gd name="T20" fmla="*/ 113 w 128"/>
              <a:gd name="T21" fmla="*/ 118 h 134"/>
              <a:gd name="T22" fmla="*/ 115 w 128"/>
              <a:gd name="T23" fmla="*/ 119 h 134"/>
              <a:gd name="T24" fmla="*/ 128 w 128"/>
              <a:gd name="T25" fmla="*/ 83 h 134"/>
              <a:gd name="T26" fmla="*/ 102 w 128"/>
              <a:gd name="T27" fmla="*/ 25 h 134"/>
              <a:gd name="T28" fmla="*/ 48 w 128"/>
              <a:gd name="T29" fmla="*/ 0 h 134"/>
              <a:gd name="T30" fmla="*/ 13 w 128"/>
              <a:gd name="T31" fmla="*/ 15 h 134"/>
              <a:gd name="T32" fmla="*/ 0 w 128"/>
              <a:gd name="T33" fmla="*/ 51 h 134"/>
              <a:gd name="T34" fmla="*/ 25 w 128"/>
              <a:gd name="T35" fmla="*/ 109 h 134"/>
              <a:gd name="T36" fmla="*/ 79 w 128"/>
              <a:gd name="T37" fmla="*/ 134 h 134"/>
              <a:gd name="T38" fmla="*/ 115 w 128"/>
              <a:gd name="T39" fmla="*/ 119 h 134"/>
              <a:gd name="T40" fmla="*/ 113 w 128"/>
              <a:gd name="T41" fmla="*/ 11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8" h="134">
                <a:moveTo>
                  <a:pt x="113" y="118"/>
                </a:moveTo>
                <a:cubicBezTo>
                  <a:pt x="112" y="116"/>
                  <a:pt x="112" y="116"/>
                  <a:pt x="112" y="116"/>
                </a:cubicBezTo>
                <a:cubicBezTo>
                  <a:pt x="104" y="126"/>
                  <a:pt x="92" y="130"/>
                  <a:pt x="79" y="130"/>
                </a:cubicBezTo>
                <a:cubicBezTo>
                  <a:pt x="62" y="130"/>
                  <a:pt x="43" y="122"/>
                  <a:pt x="28" y="106"/>
                </a:cubicBezTo>
                <a:cubicBezTo>
                  <a:pt x="12" y="90"/>
                  <a:pt x="4" y="69"/>
                  <a:pt x="4" y="51"/>
                </a:cubicBezTo>
                <a:cubicBezTo>
                  <a:pt x="4" y="38"/>
                  <a:pt x="8" y="26"/>
                  <a:pt x="16" y="18"/>
                </a:cubicBezTo>
                <a:cubicBezTo>
                  <a:pt x="24" y="9"/>
                  <a:pt x="36" y="4"/>
                  <a:pt x="48" y="4"/>
                </a:cubicBezTo>
                <a:cubicBezTo>
                  <a:pt x="65" y="4"/>
                  <a:pt x="84" y="12"/>
                  <a:pt x="100" y="28"/>
                </a:cubicBezTo>
                <a:cubicBezTo>
                  <a:pt x="116" y="44"/>
                  <a:pt x="124" y="65"/>
                  <a:pt x="124" y="83"/>
                </a:cubicBezTo>
                <a:cubicBezTo>
                  <a:pt x="124" y="96"/>
                  <a:pt x="120" y="108"/>
                  <a:pt x="112" y="116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5" y="119"/>
                  <a:pt x="115" y="119"/>
                  <a:pt x="115" y="119"/>
                </a:cubicBezTo>
                <a:cubicBezTo>
                  <a:pt x="124" y="109"/>
                  <a:pt x="128" y="97"/>
                  <a:pt x="128" y="83"/>
                </a:cubicBezTo>
                <a:cubicBezTo>
                  <a:pt x="128" y="63"/>
                  <a:pt x="119" y="42"/>
                  <a:pt x="102" y="25"/>
                </a:cubicBezTo>
                <a:cubicBezTo>
                  <a:pt x="86" y="9"/>
                  <a:pt x="67" y="0"/>
                  <a:pt x="48" y="0"/>
                </a:cubicBezTo>
                <a:cubicBezTo>
                  <a:pt x="35" y="0"/>
                  <a:pt x="22" y="5"/>
                  <a:pt x="13" y="15"/>
                </a:cubicBezTo>
                <a:cubicBezTo>
                  <a:pt x="4" y="25"/>
                  <a:pt x="0" y="37"/>
                  <a:pt x="0" y="51"/>
                </a:cubicBezTo>
                <a:cubicBezTo>
                  <a:pt x="0" y="71"/>
                  <a:pt x="9" y="92"/>
                  <a:pt x="25" y="109"/>
                </a:cubicBezTo>
                <a:cubicBezTo>
                  <a:pt x="41" y="126"/>
                  <a:pt x="61" y="134"/>
                  <a:pt x="79" y="134"/>
                </a:cubicBezTo>
                <a:cubicBezTo>
                  <a:pt x="93" y="134"/>
                  <a:pt x="106" y="129"/>
                  <a:pt x="115" y="119"/>
                </a:cubicBezTo>
                <a:lnTo>
                  <a:pt x="113" y="118"/>
                </a:lnTo>
                <a:close/>
              </a:path>
            </a:pathLst>
          </a:custGeom>
          <a:solidFill>
            <a:srgbClr val="E2B2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40" name="Freeform 174">
            <a:extLst>
              <a:ext uri="{FF2B5EF4-FFF2-40B4-BE49-F238E27FC236}">
                <a16:creationId xmlns:a16="http://schemas.microsoft.com/office/drawing/2014/main" id="{1EA5600D-88B6-464A-98DF-A9EF857C096C}"/>
              </a:ext>
            </a:extLst>
          </p:cNvPr>
          <p:cNvSpPr>
            <a:spLocks/>
          </p:cNvSpPr>
          <p:nvPr userDrawn="1"/>
        </p:nvSpPr>
        <p:spPr bwMode="auto">
          <a:xfrm>
            <a:off x="6477000" y="2185194"/>
            <a:ext cx="101600" cy="119063"/>
          </a:xfrm>
          <a:custGeom>
            <a:avLst/>
            <a:gdLst>
              <a:gd name="T0" fmla="*/ 0 w 64"/>
              <a:gd name="T1" fmla="*/ 0 h 75"/>
              <a:gd name="T2" fmla="*/ 25 w 64"/>
              <a:gd name="T3" fmla="*/ 10 h 75"/>
              <a:gd name="T4" fmla="*/ 44 w 64"/>
              <a:gd name="T5" fmla="*/ 27 h 75"/>
              <a:gd name="T6" fmla="*/ 48 w 64"/>
              <a:gd name="T7" fmla="*/ 32 h 75"/>
              <a:gd name="T8" fmla="*/ 52 w 64"/>
              <a:gd name="T9" fmla="*/ 37 h 75"/>
              <a:gd name="T10" fmla="*/ 55 w 64"/>
              <a:gd name="T11" fmla="*/ 43 h 75"/>
              <a:gd name="T12" fmla="*/ 58 w 64"/>
              <a:gd name="T13" fmla="*/ 49 h 75"/>
              <a:gd name="T14" fmla="*/ 62 w 64"/>
              <a:gd name="T15" fmla="*/ 62 h 75"/>
              <a:gd name="T16" fmla="*/ 64 w 64"/>
              <a:gd name="T17" fmla="*/ 75 h 75"/>
              <a:gd name="T18" fmla="*/ 61 w 64"/>
              <a:gd name="T19" fmla="*/ 62 h 75"/>
              <a:gd name="T20" fmla="*/ 56 w 64"/>
              <a:gd name="T21" fmla="*/ 50 h 75"/>
              <a:gd name="T22" fmla="*/ 43 w 64"/>
              <a:gd name="T23" fmla="*/ 28 h 75"/>
              <a:gd name="T24" fmla="*/ 24 w 64"/>
              <a:gd name="T25" fmla="*/ 11 h 75"/>
              <a:gd name="T26" fmla="*/ 12 w 64"/>
              <a:gd name="T27" fmla="*/ 5 h 75"/>
              <a:gd name="T28" fmla="*/ 0 w 64"/>
              <a:gd name="T29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75">
                <a:moveTo>
                  <a:pt x="0" y="0"/>
                </a:moveTo>
                <a:cubicBezTo>
                  <a:pt x="9" y="2"/>
                  <a:pt x="17" y="5"/>
                  <a:pt x="25" y="10"/>
                </a:cubicBezTo>
                <a:cubicBezTo>
                  <a:pt x="32" y="14"/>
                  <a:pt x="39" y="20"/>
                  <a:pt x="44" y="27"/>
                </a:cubicBezTo>
                <a:cubicBezTo>
                  <a:pt x="46" y="28"/>
                  <a:pt x="47" y="30"/>
                  <a:pt x="48" y="32"/>
                </a:cubicBezTo>
                <a:cubicBezTo>
                  <a:pt x="50" y="34"/>
                  <a:pt x="51" y="35"/>
                  <a:pt x="52" y="37"/>
                </a:cubicBezTo>
                <a:cubicBezTo>
                  <a:pt x="55" y="43"/>
                  <a:pt x="55" y="43"/>
                  <a:pt x="55" y="43"/>
                </a:cubicBezTo>
                <a:cubicBezTo>
                  <a:pt x="56" y="45"/>
                  <a:pt x="57" y="47"/>
                  <a:pt x="58" y="49"/>
                </a:cubicBezTo>
                <a:cubicBezTo>
                  <a:pt x="59" y="53"/>
                  <a:pt x="60" y="58"/>
                  <a:pt x="62" y="62"/>
                </a:cubicBezTo>
                <a:cubicBezTo>
                  <a:pt x="62" y="66"/>
                  <a:pt x="63" y="70"/>
                  <a:pt x="64" y="75"/>
                </a:cubicBezTo>
                <a:cubicBezTo>
                  <a:pt x="63" y="70"/>
                  <a:pt x="62" y="66"/>
                  <a:pt x="61" y="62"/>
                </a:cubicBezTo>
                <a:cubicBezTo>
                  <a:pt x="59" y="58"/>
                  <a:pt x="58" y="54"/>
                  <a:pt x="56" y="50"/>
                </a:cubicBezTo>
                <a:cubicBezTo>
                  <a:pt x="53" y="42"/>
                  <a:pt x="48" y="34"/>
                  <a:pt x="43" y="28"/>
                </a:cubicBezTo>
                <a:cubicBezTo>
                  <a:pt x="38" y="21"/>
                  <a:pt x="31" y="16"/>
                  <a:pt x="24" y="11"/>
                </a:cubicBezTo>
                <a:cubicBezTo>
                  <a:pt x="20" y="8"/>
                  <a:pt x="16" y="6"/>
                  <a:pt x="12" y="5"/>
                </a:cubicBezTo>
                <a:cubicBezTo>
                  <a:pt x="8" y="3"/>
                  <a:pt x="4" y="1"/>
                  <a:pt x="0" y="0"/>
                </a:cubicBezTo>
                <a:close/>
              </a:path>
            </a:pathLst>
          </a:custGeom>
          <a:solidFill>
            <a:srgbClr val="FFF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41" name="Freeform 175">
            <a:extLst>
              <a:ext uri="{FF2B5EF4-FFF2-40B4-BE49-F238E27FC236}">
                <a16:creationId xmlns:a16="http://schemas.microsoft.com/office/drawing/2014/main" id="{43FA6A3B-A1A2-4A72-93E7-3F24C5102A82}"/>
              </a:ext>
            </a:extLst>
          </p:cNvPr>
          <p:cNvSpPr>
            <a:spLocks/>
          </p:cNvSpPr>
          <p:nvPr userDrawn="1"/>
        </p:nvSpPr>
        <p:spPr bwMode="auto">
          <a:xfrm>
            <a:off x="6488112" y="2155032"/>
            <a:ext cx="123825" cy="125413"/>
          </a:xfrm>
          <a:custGeom>
            <a:avLst/>
            <a:gdLst>
              <a:gd name="T0" fmla="*/ 0 w 78"/>
              <a:gd name="T1" fmla="*/ 0 h 79"/>
              <a:gd name="T2" fmla="*/ 28 w 78"/>
              <a:gd name="T3" fmla="*/ 9 h 79"/>
              <a:gd name="T4" fmla="*/ 52 w 78"/>
              <a:gd name="T5" fmla="*/ 27 h 79"/>
              <a:gd name="T6" fmla="*/ 69 w 78"/>
              <a:gd name="T7" fmla="*/ 51 h 79"/>
              <a:gd name="T8" fmla="*/ 75 w 78"/>
              <a:gd name="T9" fmla="*/ 65 h 79"/>
              <a:gd name="T10" fmla="*/ 76 w 78"/>
              <a:gd name="T11" fmla="*/ 72 h 79"/>
              <a:gd name="T12" fmla="*/ 78 w 78"/>
              <a:gd name="T13" fmla="*/ 79 h 79"/>
              <a:gd name="T14" fmla="*/ 66 w 78"/>
              <a:gd name="T15" fmla="*/ 52 h 79"/>
              <a:gd name="T16" fmla="*/ 49 w 78"/>
              <a:gd name="T17" fmla="*/ 29 h 79"/>
              <a:gd name="T18" fmla="*/ 27 w 78"/>
              <a:gd name="T19" fmla="*/ 12 h 79"/>
              <a:gd name="T20" fmla="*/ 20 w 78"/>
              <a:gd name="T21" fmla="*/ 8 h 79"/>
              <a:gd name="T22" fmla="*/ 14 w 78"/>
              <a:gd name="T23" fmla="*/ 5 h 79"/>
              <a:gd name="T24" fmla="*/ 0 w 78"/>
              <a:gd name="T25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79">
                <a:moveTo>
                  <a:pt x="0" y="0"/>
                </a:moveTo>
                <a:cubicBezTo>
                  <a:pt x="10" y="1"/>
                  <a:pt x="19" y="4"/>
                  <a:pt x="28" y="9"/>
                </a:cubicBezTo>
                <a:cubicBezTo>
                  <a:pt x="37" y="14"/>
                  <a:pt x="45" y="20"/>
                  <a:pt x="52" y="27"/>
                </a:cubicBezTo>
                <a:cubicBezTo>
                  <a:pt x="59" y="34"/>
                  <a:pt x="65" y="42"/>
                  <a:pt x="69" y="51"/>
                </a:cubicBezTo>
                <a:cubicBezTo>
                  <a:pt x="71" y="55"/>
                  <a:pt x="73" y="60"/>
                  <a:pt x="75" y="65"/>
                </a:cubicBezTo>
                <a:cubicBezTo>
                  <a:pt x="76" y="67"/>
                  <a:pt x="76" y="69"/>
                  <a:pt x="76" y="72"/>
                </a:cubicBezTo>
                <a:cubicBezTo>
                  <a:pt x="77" y="74"/>
                  <a:pt x="78" y="77"/>
                  <a:pt x="78" y="79"/>
                </a:cubicBezTo>
                <a:cubicBezTo>
                  <a:pt x="75" y="70"/>
                  <a:pt x="71" y="61"/>
                  <a:pt x="66" y="52"/>
                </a:cubicBezTo>
                <a:cubicBezTo>
                  <a:pt x="62" y="44"/>
                  <a:pt x="56" y="36"/>
                  <a:pt x="49" y="29"/>
                </a:cubicBezTo>
                <a:cubicBezTo>
                  <a:pt x="42" y="23"/>
                  <a:pt x="35" y="17"/>
                  <a:pt x="27" y="12"/>
                </a:cubicBezTo>
                <a:cubicBezTo>
                  <a:pt x="24" y="10"/>
                  <a:pt x="22" y="9"/>
                  <a:pt x="20" y="8"/>
                </a:cubicBezTo>
                <a:cubicBezTo>
                  <a:pt x="18" y="7"/>
                  <a:pt x="16" y="6"/>
                  <a:pt x="14" y="5"/>
                </a:cubicBezTo>
                <a:cubicBezTo>
                  <a:pt x="9" y="3"/>
                  <a:pt x="5" y="1"/>
                  <a:pt x="0" y="0"/>
                </a:cubicBezTo>
                <a:close/>
              </a:path>
            </a:pathLst>
          </a:custGeom>
          <a:solidFill>
            <a:srgbClr val="FFF6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5" y="2950414"/>
            <a:ext cx="10850563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5" y="2251823"/>
            <a:ext cx="10850563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4027922"/>
            <a:ext cx="10850563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4324193"/>
            <a:ext cx="10850563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630738" y="2543176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631854" y="3438526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9F7C3B8-CC3E-45C7-916C-922BCAAEDBBA}"/>
              </a:ext>
            </a:extLst>
          </p:cNvPr>
          <p:cNvSpPr>
            <a:spLocks/>
          </p:cNvSpPr>
          <p:nvPr userDrawn="1"/>
        </p:nvSpPr>
        <p:spPr bwMode="auto">
          <a:xfrm>
            <a:off x="-1588" y="-1588"/>
            <a:ext cx="2976563" cy="6858000"/>
          </a:xfrm>
          <a:custGeom>
            <a:avLst/>
            <a:gdLst>
              <a:gd name="T0" fmla="*/ 1517 w 1875"/>
              <a:gd name="T1" fmla="*/ 0 h 4320"/>
              <a:gd name="T2" fmla="*/ 664 w 1875"/>
              <a:gd name="T3" fmla="*/ 1183 h 4320"/>
              <a:gd name="T4" fmla="*/ 550 w 1875"/>
              <a:gd name="T5" fmla="*/ 2254 h 4320"/>
              <a:gd name="T6" fmla="*/ 1875 w 1875"/>
              <a:gd name="T7" fmla="*/ 4320 h 4320"/>
              <a:gd name="T8" fmla="*/ 0 w 1875"/>
              <a:gd name="T9" fmla="*/ 4320 h 4320"/>
              <a:gd name="T10" fmla="*/ 0 w 1875"/>
              <a:gd name="T11" fmla="*/ 0 h 4320"/>
              <a:gd name="T12" fmla="*/ 1517 w 1875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5" h="4320">
                <a:moveTo>
                  <a:pt x="1517" y="0"/>
                </a:moveTo>
                <a:lnTo>
                  <a:pt x="664" y="1183"/>
                </a:lnTo>
                <a:lnTo>
                  <a:pt x="550" y="2254"/>
                </a:lnTo>
                <a:lnTo>
                  <a:pt x="1875" y="4320"/>
                </a:lnTo>
                <a:lnTo>
                  <a:pt x="0" y="4320"/>
                </a:lnTo>
                <a:lnTo>
                  <a:pt x="0" y="0"/>
                </a:lnTo>
                <a:lnTo>
                  <a:pt x="151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E21579E-026A-4D0E-BBA7-2DD75BB30F27}"/>
              </a:ext>
            </a:extLst>
          </p:cNvPr>
          <p:cNvSpPr>
            <a:spLocks/>
          </p:cNvSpPr>
          <p:nvPr userDrawn="1"/>
        </p:nvSpPr>
        <p:spPr bwMode="auto">
          <a:xfrm>
            <a:off x="650875" y="-1588"/>
            <a:ext cx="1765300" cy="1773238"/>
          </a:xfrm>
          <a:custGeom>
            <a:avLst/>
            <a:gdLst>
              <a:gd name="T0" fmla="*/ 1098 w 1112"/>
              <a:gd name="T1" fmla="*/ 0 h 1117"/>
              <a:gd name="T2" fmla="*/ 0 w 1112"/>
              <a:gd name="T3" fmla="*/ 982 h 1117"/>
              <a:gd name="T4" fmla="*/ 351 w 1112"/>
              <a:gd name="T5" fmla="*/ 1117 h 1117"/>
              <a:gd name="T6" fmla="*/ 1112 w 1112"/>
              <a:gd name="T7" fmla="*/ 0 h 1117"/>
              <a:gd name="T8" fmla="*/ 1098 w 1112"/>
              <a:gd name="T9" fmla="*/ 0 h 1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7">
                <a:moveTo>
                  <a:pt x="1098" y="0"/>
                </a:moveTo>
                <a:lnTo>
                  <a:pt x="0" y="982"/>
                </a:lnTo>
                <a:lnTo>
                  <a:pt x="351" y="1117"/>
                </a:lnTo>
                <a:lnTo>
                  <a:pt x="1112" y="0"/>
                </a:lnTo>
                <a:lnTo>
                  <a:pt x="10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F9FAB8AB-319B-46C6-A29F-36C48BE072D0}"/>
              </a:ext>
            </a:extLst>
          </p:cNvPr>
          <p:cNvSpPr>
            <a:spLocks/>
          </p:cNvSpPr>
          <p:nvPr userDrawn="1"/>
        </p:nvSpPr>
        <p:spPr bwMode="auto">
          <a:xfrm>
            <a:off x="593725" y="1557338"/>
            <a:ext cx="1090613" cy="1265238"/>
          </a:xfrm>
          <a:custGeom>
            <a:avLst/>
            <a:gdLst>
              <a:gd name="T0" fmla="*/ 687 w 687"/>
              <a:gd name="T1" fmla="*/ 248 h 797"/>
              <a:gd name="T2" fmla="*/ 36 w 687"/>
              <a:gd name="T3" fmla="*/ 0 h 797"/>
              <a:gd name="T4" fmla="*/ 0 w 687"/>
              <a:gd name="T5" fmla="*/ 356 h 797"/>
              <a:gd name="T6" fmla="*/ 623 w 687"/>
              <a:gd name="T7" fmla="*/ 797 h 797"/>
              <a:gd name="T8" fmla="*/ 687 w 687"/>
              <a:gd name="T9" fmla="*/ 248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7" h="797">
                <a:moveTo>
                  <a:pt x="687" y="248"/>
                </a:moveTo>
                <a:lnTo>
                  <a:pt x="36" y="0"/>
                </a:lnTo>
                <a:lnTo>
                  <a:pt x="0" y="356"/>
                </a:lnTo>
                <a:lnTo>
                  <a:pt x="623" y="797"/>
                </a:lnTo>
                <a:lnTo>
                  <a:pt x="687" y="248"/>
                </a:lnTo>
                <a:close/>
              </a:path>
            </a:pathLst>
          </a:custGeom>
          <a:solidFill>
            <a:srgbClr val="EC1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D3B2A761-2487-4E26-BCD6-3CDB7F52BE84}"/>
              </a:ext>
            </a:extLst>
          </p:cNvPr>
          <p:cNvSpPr>
            <a:spLocks/>
          </p:cNvSpPr>
          <p:nvPr userDrawn="1"/>
        </p:nvSpPr>
        <p:spPr bwMode="auto">
          <a:xfrm>
            <a:off x="871538" y="2390775"/>
            <a:ext cx="711200" cy="1185863"/>
          </a:xfrm>
          <a:custGeom>
            <a:avLst/>
            <a:gdLst>
              <a:gd name="T0" fmla="*/ 0 w 448"/>
              <a:gd name="T1" fmla="*/ 747 h 747"/>
              <a:gd name="T2" fmla="*/ 448 w 448"/>
              <a:gd name="T3" fmla="*/ 272 h 747"/>
              <a:gd name="T4" fmla="*/ 65 w 448"/>
              <a:gd name="T5" fmla="*/ 0 h 747"/>
              <a:gd name="T6" fmla="*/ 0 w 448"/>
              <a:gd name="T7" fmla="*/ 747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8" h="747">
                <a:moveTo>
                  <a:pt x="0" y="747"/>
                </a:moveTo>
                <a:lnTo>
                  <a:pt x="448" y="272"/>
                </a:lnTo>
                <a:lnTo>
                  <a:pt x="65" y="0"/>
                </a:lnTo>
                <a:lnTo>
                  <a:pt x="0" y="7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2BFE72D2-8366-4631-992E-015DC33667E4}"/>
              </a:ext>
            </a:extLst>
          </p:cNvPr>
          <p:cNvSpPr>
            <a:spLocks/>
          </p:cNvSpPr>
          <p:nvPr userDrawn="1"/>
        </p:nvSpPr>
        <p:spPr bwMode="auto">
          <a:xfrm>
            <a:off x="871538" y="3576638"/>
            <a:ext cx="830263" cy="1414463"/>
          </a:xfrm>
          <a:custGeom>
            <a:avLst/>
            <a:gdLst>
              <a:gd name="T0" fmla="*/ 523 w 523"/>
              <a:gd name="T1" fmla="*/ 812 h 891"/>
              <a:gd name="T2" fmla="*/ 169 w 523"/>
              <a:gd name="T3" fmla="*/ 891 h 891"/>
              <a:gd name="T4" fmla="*/ 0 w 523"/>
              <a:gd name="T5" fmla="*/ 0 h 891"/>
              <a:gd name="T6" fmla="*/ 523 w 523"/>
              <a:gd name="T7" fmla="*/ 812 h 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3" h="891">
                <a:moveTo>
                  <a:pt x="523" y="812"/>
                </a:moveTo>
                <a:lnTo>
                  <a:pt x="169" y="891"/>
                </a:lnTo>
                <a:lnTo>
                  <a:pt x="0" y="0"/>
                </a:lnTo>
                <a:lnTo>
                  <a:pt x="523" y="812"/>
                </a:lnTo>
                <a:close/>
              </a:path>
            </a:pathLst>
          </a:custGeom>
          <a:solidFill>
            <a:srgbClr val="EC1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F6663243-75D9-435B-A784-A5B04B5A546A}"/>
              </a:ext>
            </a:extLst>
          </p:cNvPr>
          <p:cNvSpPr>
            <a:spLocks/>
          </p:cNvSpPr>
          <p:nvPr userDrawn="1"/>
        </p:nvSpPr>
        <p:spPr bwMode="auto">
          <a:xfrm>
            <a:off x="1139825" y="4822825"/>
            <a:ext cx="760413" cy="711200"/>
          </a:xfrm>
          <a:custGeom>
            <a:avLst/>
            <a:gdLst>
              <a:gd name="T0" fmla="*/ 475 w 479"/>
              <a:gd name="T1" fmla="*/ 0 h 448"/>
              <a:gd name="T2" fmla="*/ 479 w 479"/>
              <a:gd name="T3" fmla="*/ 448 h 448"/>
              <a:gd name="T4" fmla="*/ 0 w 479"/>
              <a:gd name="T5" fmla="*/ 106 h 448"/>
              <a:gd name="T6" fmla="*/ 475 w 479"/>
              <a:gd name="T7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9" h="448">
                <a:moveTo>
                  <a:pt x="475" y="0"/>
                </a:moveTo>
                <a:lnTo>
                  <a:pt x="479" y="448"/>
                </a:lnTo>
                <a:lnTo>
                  <a:pt x="0" y="106"/>
                </a:lnTo>
                <a:lnTo>
                  <a:pt x="4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11257B1-6B27-418B-827D-88275B155CF9}"/>
              </a:ext>
            </a:extLst>
          </p:cNvPr>
          <p:cNvSpPr>
            <a:spLocks/>
          </p:cNvSpPr>
          <p:nvPr userDrawn="1"/>
        </p:nvSpPr>
        <p:spPr bwMode="auto">
          <a:xfrm>
            <a:off x="1865313" y="4822825"/>
            <a:ext cx="1127125" cy="2033588"/>
          </a:xfrm>
          <a:custGeom>
            <a:avLst/>
            <a:gdLst>
              <a:gd name="T0" fmla="*/ 710 w 710"/>
              <a:gd name="T1" fmla="*/ 1281 h 1281"/>
              <a:gd name="T2" fmla="*/ 18 w 710"/>
              <a:gd name="T3" fmla="*/ 0 h 1281"/>
              <a:gd name="T4" fmla="*/ 0 w 710"/>
              <a:gd name="T5" fmla="*/ 538 h 1281"/>
              <a:gd name="T6" fmla="*/ 697 w 710"/>
              <a:gd name="T7" fmla="*/ 1281 h 1281"/>
              <a:gd name="T8" fmla="*/ 710 w 710"/>
              <a:gd name="T9" fmla="*/ 1281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0" h="1281">
                <a:moveTo>
                  <a:pt x="710" y="1281"/>
                </a:moveTo>
                <a:lnTo>
                  <a:pt x="18" y="0"/>
                </a:lnTo>
                <a:lnTo>
                  <a:pt x="0" y="538"/>
                </a:lnTo>
                <a:lnTo>
                  <a:pt x="697" y="1281"/>
                </a:lnTo>
                <a:lnTo>
                  <a:pt x="710" y="1281"/>
                </a:lnTo>
                <a:close/>
              </a:path>
            </a:pathLst>
          </a:custGeom>
          <a:solidFill>
            <a:srgbClr val="EC182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998DD09-C1F6-4865-8730-FB9180A5FA4D}"/>
              </a:ext>
            </a:extLst>
          </p:cNvPr>
          <p:cNvGrpSpPr/>
          <p:nvPr userDrawn="1"/>
        </p:nvGrpSpPr>
        <p:grpSpPr>
          <a:xfrm>
            <a:off x="-1588" y="3176"/>
            <a:ext cx="12192001" cy="6848475"/>
            <a:chOff x="-1588" y="3176"/>
            <a:chExt cx="12192001" cy="6848475"/>
          </a:xfrm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3D77F6C6-704E-4967-99DA-3DD4619BFB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588" y="3176"/>
              <a:ext cx="12192000" cy="15160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27C20FC0-4046-41F2-AFC7-3703F44A8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4187826"/>
              <a:ext cx="12192000" cy="2663825"/>
            </a:xfrm>
            <a:custGeom>
              <a:avLst/>
              <a:gdLst>
                <a:gd name="T0" fmla="*/ 0 w 7680"/>
                <a:gd name="T1" fmla="*/ 4 h 1678"/>
                <a:gd name="T2" fmla="*/ 4574 w 7680"/>
                <a:gd name="T3" fmla="*/ 4 h 1678"/>
                <a:gd name="T4" fmla="*/ 6102 w 7680"/>
                <a:gd name="T5" fmla="*/ 44 h 1678"/>
                <a:gd name="T6" fmla="*/ 7680 w 7680"/>
                <a:gd name="T7" fmla="*/ 0 h 1678"/>
                <a:gd name="T8" fmla="*/ 7680 w 7680"/>
                <a:gd name="T9" fmla="*/ 1678 h 1678"/>
                <a:gd name="T10" fmla="*/ 0 w 7680"/>
                <a:gd name="T11" fmla="*/ 1678 h 1678"/>
                <a:gd name="T12" fmla="*/ 0 w 7680"/>
                <a:gd name="T13" fmla="*/ 4 h 1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0" h="1678">
                  <a:moveTo>
                    <a:pt x="0" y="4"/>
                  </a:moveTo>
                  <a:lnTo>
                    <a:pt x="4574" y="4"/>
                  </a:lnTo>
                  <a:lnTo>
                    <a:pt x="6102" y="44"/>
                  </a:lnTo>
                  <a:lnTo>
                    <a:pt x="7680" y="0"/>
                  </a:lnTo>
                  <a:lnTo>
                    <a:pt x="7680" y="1678"/>
                  </a:lnTo>
                  <a:lnTo>
                    <a:pt x="0" y="167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4A335CFC-FB24-4751-9640-A82303C61C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4238" y="3967163"/>
              <a:ext cx="2146300" cy="792163"/>
            </a:xfrm>
            <a:custGeom>
              <a:avLst/>
              <a:gdLst>
                <a:gd name="T0" fmla="*/ 0 w 1352"/>
                <a:gd name="T1" fmla="*/ 0 h 499"/>
                <a:gd name="T2" fmla="*/ 832 w 1352"/>
                <a:gd name="T3" fmla="*/ 499 h 499"/>
                <a:gd name="T4" fmla="*/ 1352 w 1352"/>
                <a:gd name="T5" fmla="*/ 63 h 499"/>
                <a:gd name="T6" fmla="*/ 0 w 1352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2" h="499">
                  <a:moveTo>
                    <a:pt x="0" y="0"/>
                  </a:moveTo>
                  <a:lnTo>
                    <a:pt x="832" y="499"/>
                  </a:lnTo>
                  <a:lnTo>
                    <a:pt x="1352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">
              <a:extLst>
                <a:ext uri="{FF2B5EF4-FFF2-40B4-BE49-F238E27FC236}">
                  <a16:creationId xmlns:a16="http://schemas.microsoft.com/office/drawing/2014/main" id="{60760276-C09F-479F-AD1D-508B9E5EA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5188" y="3910013"/>
              <a:ext cx="3390900" cy="1419225"/>
            </a:xfrm>
            <a:custGeom>
              <a:avLst/>
              <a:gdLst>
                <a:gd name="T0" fmla="*/ 2136 w 2136"/>
                <a:gd name="T1" fmla="*/ 116 h 896"/>
                <a:gd name="T2" fmla="*/ 0 w 2136"/>
                <a:gd name="T3" fmla="*/ 896 h 896"/>
                <a:gd name="T4" fmla="*/ 1248 w 2136"/>
                <a:gd name="T5" fmla="*/ 0 h 896"/>
                <a:gd name="T6" fmla="*/ 2136 w 2136"/>
                <a:gd name="T7" fmla="*/ 116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6" h="896">
                  <a:moveTo>
                    <a:pt x="2136" y="116"/>
                  </a:moveTo>
                  <a:cubicBezTo>
                    <a:pt x="2104" y="116"/>
                    <a:pt x="0" y="896"/>
                    <a:pt x="0" y="896"/>
                  </a:cubicBezTo>
                  <a:cubicBezTo>
                    <a:pt x="1248" y="0"/>
                    <a:pt x="1248" y="0"/>
                    <a:pt x="1248" y="0"/>
                  </a:cubicBezTo>
                  <a:lnTo>
                    <a:pt x="2136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E4DBEEA7-1912-43B5-8C8F-F4F7C388C8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86288" y="3808413"/>
              <a:ext cx="1270000" cy="836613"/>
            </a:xfrm>
            <a:custGeom>
              <a:avLst/>
              <a:gdLst>
                <a:gd name="T0" fmla="*/ 612 w 800"/>
                <a:gd name="T1" fmla="*/ 0 h 527"/>
                <a:gd name="T2" fmla="*/ 0 w 800"/>
                <a:gd name="T3" fmla="*/ 515 h 527"/>
                <a:gd name="T4" fmla="*/ 800 w 800"/>
                <a:gd name="T5" fmla="*/ 527 h 527"/>
                <a:gd name="T6" fmla="*/ 612 w 800"/>
                <a:gd name="T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527">
                  <a:moveTo>
                    <a:pt x="612" y="0"/>
                  </a:moveTo>
                  <a:lnTo>
                    <a:pt x="0" y="515"/>
                  </a:lnTo>
                  <a:lnTo>
                    <a:pt x="800" y="527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D094756F-391A-4982-9552-78CC3E511C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40363" y="3903663"/>
              <a:ext cx="2581275" cy="950913"/>
            </a:xfrm>
            <a:custGeom>
              <a:avLst/>
              <a:gdLst>
                <a:gd name="T0" fmla="*/ 158 w 1626"/>
                <a:gd name="T1" fmla="*/ 599 h 599"/>
                <a:gd name="T2" fmla="*/ 0 w 1626"/>
                <a:gd name="T3" fmla="*/ 181 h 599"/>
                <a:gd name="T4" fmla="*/ 1626 w 1626"/>
                <a:gd name="T5" fmla="*/ 0 h 599"/>
                <a:gd name="T6" fmla="*/ 158 w 1626"/>
                <a:gd name="T7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6" h="599">
                  <a:moveTo>
                    <a:pt x="158" y="599"/>
                  </a:moveTo>
                  <a:lnTo>
                    <a:pt x="0" y="181"/>
                  </a:lnTo>
                  <a:lnTo>
                    <a:pt x="1626" y="0"/>
                  </a:lnTo>
                  <a:lnTo>
                    <a:pt x="158" y="5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CDC98FDB-671B-4AC0-8E5A-C5A29708F4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9938" y="4130676"/>
              <a:ext cx="2006600" cy="704850"/>
            </a:xfrm>
            <a:custGeom>
              <a:avLst/>
              <a:gdLst>
                <a:gd name="T0" fmla="*/ 1264 w 1264"/>
                <a:gd name="T1" fmla="*/ 28 h 444"/>
                <a:gd name="T2" fmla="*/ 784 w 1264"/>
                <a:gd name="T3" fmla="*/ 444 h 444"/>
                <a:gd name="T4" fmla="*/ 0 w 1264"/>
                <a:gd name="T5" fmla="*/ 0 h 444"/>
                <a:gd name="T6" fmla="*/ 1264 w 1264"/>
                <a:gd name="T7" fmla="*/ 28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4" h="444">
                  <a:moveTo>
                    <a:pt x="1264" y="28"/>
                  </a:moveTo>
                  <a:lnTo>
                    <a:pt x="784" y="444"/>
                  </a:lnTo>
                  <a:lnTo>
                    <a:pt x="0" y="0"/>
                  </a:lnTo>
                  <a:lnTo>
                    <a:pt x="1264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FB6D2D58-05DE-4394-A921-D06BAAC35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94688" y="3757613"/>
              <a:ext cx="1860550" cy="1084263"/>
            </a:xfrm>
            <a:custGeom>
              <a:avLst/>
              <a:gdLst>
                <a:gd name="T0" fmla="*/ 656 w 1172"/>
                <a:gd name="T1" fmla="*/ 0 h 683"/>
                <a:gd name="T2" fmla="*/ 0 w 1172"/>
                <a:gd name="T3" fmla="*/ 563 h 683"/>
                <a:gd name="T4" fmla="*/ 820 w 1172"/>
                <a:gd name="T5" fmla="*/ 683 h 683"/>
                <a:gd name="T6" fmla="*/ 1172 w 1172"/>
                <a:gd name="T7" fmla="*/ 60 h 683"/>
                <a:gd name="T8" fmla="*/ 656 w 1172"/>
                <a:gd name="T9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2" h="683">
                  <a:moveTo>
                    <a:pt x="656" y="0"/>
                  </a:moveTo>
                  <a:lnTo>
                    <a:pt x="0" y="563"/>
                  </a:lnTo>
                  <a:lnTo>
                    <a:pt x="820" y="683"/>
                  </a:lnTo>
                  <a:lnTo>
                    <a:pt x="1172" y="60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29706F32-306D-4907-A80E-7DB5F8C203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04388" y="4157663"/>
              <a:ext cx="2486025" cy="773113"/>
            </a:xfrm>
            <a:custGeom>
              <a:avLst/>
              <a:gdLst>
                <a:gd name="T0" fmla="*/ 1566 w 1566"/>
                <a:gd name="T1" fmla="*/ 0 h 487"/>
                <a:gd name="T2" fmla="*/ 0 w 1566"/>
                <a:gd name="T3" fmla="*/ 15 h 487"/>
                <a:gd name="T4" fmla="*/ 84 w 1566"/>
                <a:gd name="T5" fmla="*/ 487 h 487"/>
                <a:gd name="T6" fmla="*/ 1566 w 1566"/>
                <a:gd name="T7" fmla="*/ 41 h 487"/>
                <a:gd name="T8" fmla="*/ 1566 w 1566"/>
                <a:gd name="T9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6" h="487">
                  <a:moveTo>
                    <a:pt x="1566" y="0"/>
                  </a:moveTo>
                  <a:lnTo>
                    <a:pt x="0" y="15"/>
                  </a:lnTo>
                  <a:lnTo>
                    <a:pt x="84" y="487"/>
                  </a:lnTo>
                  <a:lnTo>
                    <a:pt x="1566" y="41"/>
                  </a:lnTo>
                  <a:lnTo>
                    <a:pt x="15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7686D6F6-FB94-4DAC-8CA2-440A630F4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769938"/>
              <a:ext cx="2397125" cy="896938"/>
            </a:xfrm>
            <a:custGeom>
              <a:avLst/>
              <a:gdLst>
                <a:gd name="T0" fmla="*/ 0 w 1510"/>
                <a:gd name="T1" fmla="*/ 565 h 565"/>
                <a:gd name="T2" fmla="*/ 1510 w 1510"/>
                <a:gd name="T3" fmla="*/ 472 h 565"/>
                <a:gd name="T4" fmla="*/ 1378 w 1510"/>
                <a:gd name="T5" fmla="*/ 0 h 565"/>
                <a:gd name="T6" fmla="*/ 0 w 1510"/>
                <a:gd name="T7" fmla="*/ 339 h 565"/>
                <a:gd name="T8" fmla="*/ 0 w 1510"/>
                <a:gd name="T9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0" h="565">
                  <a:moveTo>
                    <a:pt x="0" y="565"/>
                  </a:moveTo>
                  <a:lnTo>
                    <a:pt x="1510" y="472"/>
                  </a:lnTo>
                  <a:lnTo>
                    <a:pt x="1378" y="0"/>
                  </a:lnTo>
                  <a:lnTo>
                    <a:pt x="0" y="339"/>
                  </a:lnTo>
                  <a:lnTo>
                    <a:pt x="0" y="5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73DC102E-5776-498C-ACE4-A3F784FF79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25638" y="847726"/>
              <a:ext cx="1784350" cy="1031875"/>
            </a:xfrm>
            <a:custGeom>
              <a:avLst/>
              <a:gdLst>
                <a:gd name="T0" fmla="*/ 330 w 1124"/>
                <a:gd name="T1" fmla="*/ 0 h 650"/>
                <a:gd name="T2" fmla="*/ 1124 w 1124"/>
                <a:gd name="T3" fmla="*/ 35 h 650"/>
                <a:gd name="T4" fmla="*/ 488 w 1124"/>
                <a:gd name="T5" fmla="*/ 650 h 650"/>
                <a:gd name="T6" fmla="*/ 0 w 1124"/>
                <a:gd name="T7" fmla="*/ 626 h 650"/>
                <a:gd name="T8" fmla="*/ 330 w 1124"/>
                <a:gd name="T9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4" h="650">
                  <a:moveTo>
                    <a:pt x="330" y="0"/>
                  </a:moveTo>
                  <a:lnTo>
                    <a:pt x="1124" y="35"/>
                  </a:lnTo>
                  <a:lnTo>
                    <a:pt x="488" y="650"/>
                  </a:lnTo>
                  <a:lnTo>
                    <a:pt x="0" y="62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08DAF730-BABF-4BC4-827A-C746BDDE1E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40063" y="757238"/>
              <a:ext cx="2174875" cy="971550"/>
            </a:xfrm>
            <a:custGeom>
              <a:avLst/>
              <a:gdLst>
                <a:gd name="T0" fmla="*/ 1370 w 1370"/>
                <a:gd name="T1" fmla="*/ 612 h 612"/>
                <a:gd name="T2" fmla="*/ 322 w 1370"/>
                <a:gd name="T3" fmla="*/ 0 h 612"/>
                <a:gd name="T4" fmla="*/ 0 w 1370"/>
                <a:gd name="T5" fmla="*/ 511 h 612"/>
                <a:gd name="T6" fmla="*/ 1370 w 1370"/>
                <a:gd name="T7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0" h="612">
                  <a:moveTo>
                    <a:pt x="1370" y="612"/>
                  </a:moveTo>
                  <a:lnTo>
                    <a:pt x="322" y="0"/>
                  </a:lnTo>
                  <a:lnTo>
                    <a:pt x="0" y="511"/>
                  </a:lnTo>
                  <a:lnTo>
                    <a:pt x="1370" y="6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FD9A8260-C603-4298-963B-54FF54CA1B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088" y="822326"/>
              <a:ext cx="2457450" cy="968375"/>
            </a:xfrm>
            <a:custGeom>
              <a:avLst/>
              <a:gdLst>
                <a:gd name="T0" fmla="*/ 1401 w 1548"/>
                <a:gd name="T1" fmla="*/ 0 h 610"/>
                <a:gd name="T2" fmla="*/ 0 w 1548"/>
                <a:gd name="T3" fmla="*/ 610 h 610"/>
                <a:gd name="T4" fmla="*/ 1548 w 1548"/>
                <a:gd name="T5" fmla="*/ 455 h 610"/>
                <a:gd name="T6" fmla="*/ 1401 w 1548"/>
                <a:gd name="T7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8" h="610">
                  <a:moveTo>
                    <a:pt x="1401" y="0"/>
                  </a:moveTo>
                  <a:lnTo>
                    <a:pt x="0" y="610"/>
                  </a:lnTo>
                  <a:lnTo>
                    <a:pt x="1548" y="455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DFE427F1-B3D6-48CE-812C-0D567B66B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42038" y="1017588"/>
              <a:ext cx="1193800" cy="811213"/>
            </a:xfrm>
            <a:custGeom>
              <a:avLst/>
              <a:gdLst>
                <a:gd name="T0" fmla="*/ 0 w 752"/>
                <a:gd name="T1" fmla="*/ 24 h 511"/>
                <a:gd name="T2" fmla="*/ 752 w 752"/>
                <a:gd name="T3" fmla="*/ 0 h 511"/>
                <a:gd name="T4" fmla="*/ 216 w 752"/>
                <a:gd name="T5" fmla="*/ 511 h 511"/>
                <a:gd name="T6" fmla="*/ 0 w 752"/>
                <a:gd name="T7" fmla="*/ 24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2" h="511">
                  <a:moveTo>
                    <a:pt x="0" y="24"/>
                  </a:moveTo>
                  <a:lnTo>
                    <a:pt x="752" y="0"/>
                  </a:lnTo>
                  <a:lnTo>
                    <a:pt x="216" y="511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AC7F0F0A-C4B1-453B-AC40-4DB9095BF3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5250" y="365126"/>
              <a:ext cx="3494088" cy="1190625"/>
            </a:xfrm>
            <a:custGeom>
              <a:avLst/>
              <a:gdLst>
                <a:gd name="T0" fmla="*/ 2201 w 2201"/>
                <a:gd name="T1" fmla="*/ 0 h 750"/>
                <a:gd name="T2" fmla="*/ 997 w 2201"/>
                <a:gd name="T3" fmla="*/ 735 h 750"/>
                <a:gd name="T4" fmla="*/ 0 w 2201"/>
                <a:gd name="T5" fmla="*/ 750 h 750"/>
                <a:gd name="T6" fmla="*/ 2201 w 2201"/>
                <a:gd name="T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1" h="750">
                  <a:moveTo>
                    <a:pt x="2201" y="0"/>
                  </a:moveTo>
                  <a:lnTo>
                    <a:pt x="997" y="735"/>
                  </a:lnTo>
                  <a:lnTo>
                    <a:pt x="0" y="750"/>
                  </a:lnTo>
                  <a:lnTo>
                    <a:pt x="22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6B9020E2-D894-4FF1-8275-6ED4964AA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4938" y="903288"/>
              <a:ext cx="2184400" cy="825500"/>
            </a:xfrm>
            <a:custGeom>
              <a:avLst/>
              <a:gdLst>
                <a:gd name="T0" fmla="*/ 1376 w 1376"/>
                <a:gd name="T1" fmla="*/ 520 h 520"/>
                <a:gd name="T2" fmla="*/ 0 w 1376"/>
                <a:gd name="T3" fmla="*/ 444 h 520"/>
                <a:gd name="T4" fmla="*/ 568 w 1376"/>
                <a:gd name="T5" fmla="*/ 0 h 520"/>
                <a:gd name="T6" fmla="*/ 1376 w 1376"/>
                <a:gd name="T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6" h="520">
                  <a:moveTo>
                    <a:pt x="1376" y="520"/>
                  </a:moveTo>
                  <a:lnTo>
                    <a:pt x="0" y="444"/>
                  </a:lnTo>
                  <a:lnTo>
                    <a:pt x="568" y="0"/>
                  </a:lnTo>
                  <a:lnTo>
                    <a:pt x="1376" y="5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7B58C4D3-EF4B-4983-B83C-7DCC87DD4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02688" y="1082676"/>
              <a:ext cx="3387725" cy="754063"/>
            </a:xfrm>
            <a:custGeom>
              <a:avLst/>
              <a:gdLst>
                <a:gd name="T0" fmla="*/ 2134 w 2134"/>
                <a:gd name="T1" fmla="*/ 0 h 475"/>
                <a:gd name="T2" fmla="*/ 0 w 2134"/>
                <a:gd name="T3" fmla="*/ 299 h 475"/>
                <a:gd name="T4" fmla="*/ 2134 w 2134"/>
                <a:gd name="T5" fmla="*/ 475 h 475"/>
                <a:gd name="T6" fmla="*/ 2134 w 2134"/>
                <a:gd name="T7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34" h="475">
                  <a:moveTo>
                    <a:pt x="2134" y="0"/>
                  </a:moveTo>
                  <a:lnTo>
                    <a:pt x="0" y="299"/>
                  </a:lnTo>
                  <a:lnTo>
                    <a:pt x="2134" y="475"/>
                  </a:lnTo>
                  <a:lnTo>
                    <a:pt x="21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F3F281A4-B57A-44FC-8CDA-3B51D38B0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88" y="3873501"/>
              <a:ext cx="3298825" cy="768350"/>
            </a:xfrm>
            <a:custGeom>
              <a:avLst/>
              <a:gdLst>
                <a:gd name="T0" fmla="*/ 0 w 2078"/>
                <a:gd name="T1" fmla="*/ 484 h 484"/>
                <a:gd name="T2" fmla="*/ 2078 w 2078"/>
                <a:gd name="T3" fmla="*/ 178 h 484"/>
                <a:gd name="T4" fmla="*/ 0 w 2078"/>
                <a:gd name="T5" fmla="*/ 0 h 484"/>
                <a:gd name="T6" fmla="*/ 0 w 2078"/>
                <a:gd name="T7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8" h="484">
                  <a:moveTo>
                    <a:pt x="0" y="484"/>
                  </a:moveTo>
                  <a:lnTo>
                    <a:pt x="2078" y="178"/>
                  </a:lnTo>
                  <a:lnTo>
                    <a:pt x="0" y="0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958441" y="1739905"/>
            <a:ext cx="4741844" cy="162150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8441" y="4046141"/>
            <a:ext cx="4741844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58442" y="3749870"/>
            <a:ext cx="4741844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2026/1/7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FE5EB8-9ACB-6E23-1D6D-C6EAA255E3C1}"/>
              </a:ext>
            </a:extLst>
          </p:cNvPr>
          <p:cNvSpPr/>
          <p:nvPr/>
        </p:nvSpPr>
        <p:spPr>
          <a:xfrm>
            <a:off x="1236372" y="626771"/>
            <a:ext cx="9717666" cy="23997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69923" y="3317224"/>
            <a:ext cx="10850563" cy="1384416"/>
          </a:xfrm>
        </p:spPr>
        <p:txBody>
          <a:bodyPr>
            <a:noAutofit/>
          </a:bodyPr>
          <a:lstStyle/>
          <a:p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Supervised by: Dr.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Keyfi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Zahra Roshanfekr, Zahra Shahir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1404/09/26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236372" y="626771"/>
            <a:ext cx="9717666" cy="2399763"/>
          </a:xfrm>
        </p:spPr>
        <p:txBody>
          <a:bodyPr>
            <a:no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Maple Syrup Urine Disease</a:t>
            </a:r>
            <a:b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(MSUD)</a:t>
            </a:r>
            <a:endParaRPr lang="zh-CN" alt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966EA7-081F-E78C-845F-CCF43BA074F9}"/>
              </a:ext>
            </a:extLst>
          </p:cNvPr>
          <p:cNvSpPr txBox="1"/>
          <p:nvPr/>
        </p:nvSpPr>
        <p:spPr>
          <a:xfrm>
            <a:off x="2888366" y="41996"/>
            <a:ext cx="64136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NAME OF GOD</a:t>
            </a:r>
            <a:endParaRPr lang="fa-I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96BFE8-A425-5458-262C-DB463E101B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0" y="0"/>
            <a:ext cx="1384416" cy="138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9CED3-A813-4815-E8B1-7FACA4E48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îṣľïḓe">
            <a:extLst>
              <a:ext uri="{FF2B5EF4-FFF2-40B4-BE49-F238E27FC236}">
                <a16:creationId xmlns:a16="http://schemas.microsoft.com/office/drawing/2014/main" id="{8D1F39E5-AE2A-5C71-F44E-911BA620F393}"/>
              </a:ext>
            </a:extLst>
          </p:cNvPr>
          <p:cNvSpPr/>
          <p:nvPr/>
        </p:nvSpPr>
        <p:spPr bwMode="auto">
          <a:xfrm>
            <a:off x="6325402" y="331103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5" name="íśľîḓé">
            <a:extLst>
              <a:ext uri="{FF2B5EF4-FFF2-40B4-BE49-F238E27FC236}">
                <a16:creationId xmlns:a16="http://schemas.microsoft.com/office/drawing/2014/main" id="{59E526B3-54D4-5520-BF1F-72A0108F1EDF}"/>
              </a:ext>
            </a:extLst>
          </p:cNvPr>
          <p:cNvSpPr txBox="1"/>
          <p:nvPr/>
        </p:nvSpPr>
        <p:spPr>
          <a:xfrm>
            <a:off x="510826" y="2165487"/>
            <a:ext cx="5585174" cy="198580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(low blood sugar)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branched-chain amino acids in blood: leucine, isoleucine, valine</a:t>
            </a:r>
          </a:p>
        </p:txBody>
      </p:sp>
      <p:sp>
        <p:nvSpPr>
          <p:cNvPr id="16" name="íš1íḋè">
            <a:extLst>
              <a:ext uri="{FF2B5EF4-FFF2-40B4-BE49-F238E27FC236}">
                <a16:creationId xmlns:a16="http://schemas.microsoft.com/office/drawing/2014/main" id="{D578B39C-C137-0956-551E-8D8F779313F6}"/>
              </a:ext>
            </a:extLst>
          </p:cNvPr>
          <p:cNvSpPr txBox="1"/>
          <p:nvPr/>
        </p:nvSpPr>
        <p:spPr>
          <a:xfrm>
            <a:off x="1347807" y="1288711"/>
            <a:ext cx="4544613" cy="4681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Findings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ïşlîḑe">
            <a:extLst>
              <a:ext uri="{FF2B5EF4-FFF2-40B4-BE49-F238E27FC236}">
                <a16:creationId xmlns:a16="http://schemas.microsoft.com/office/drawing/2014/main" id="{2210DF33-CBF6-5318-40DB-C95EAFE51A20}"/>
              </a:ext>
            </a:extLst>
          </p:cNvPr>
          <p:cNvSpPr/>
          <p:nvPr/>
        </p:nvSpPr>
        <p:spPr>
          <a:xfrm>
            <a:off x="510826" y="1326980"/>
            <a:ext cx="675000" cy="669743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ṧ1íḋé">
            <a:extLst>
              <a:ext uri="{FF2B5EF4-FFF2-40B4-BE49-F238E27FC236}">
                <a16:creationId xmlns:a16="http://schemas.microsoft.com/office/drawing/2014/main" id="{2581BDB7-009E-1A24-884E-F0890A8E3B88}"/>
              </a:ext>
            </a:extLst>
          </p:cNvPr>
          <p:cNvSpPr/>
          <p:nvPr/>
        </p:nvSpPr>
        <p:spPr bwMode="auto">
          <a:xfrm>
            <a:off x="676233" y="1495744"/>
            <a:ext cx="344185" cy="33484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E1F74479-1DF3-D137-F151-408C07E394E1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21309C-FA80-E832-93B7-2CF79ACFB7E3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8A1B5E5-FE01-65A8-5A45-80C45249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95022"/>
            <a:ext cx="5804199" cy="3867955"/>
          </a:xfrm>
          <a:prstGeom prst="rect">
            <a:avLst/>
          </a:prstGeom>
        </p:spPr>
      </p:pic>
      <p:sp>
        <p:nvSpPr>
          <p:cNvPr id="27" name="灯片编号占位符 3">
            <a:extLst>
              <a:ext uri="{FF2B5EF4-FFF2-40B4-BE49-F238E27FC236}">
                <a16:creationId xmlns:a16="http://schemas.microsoft.com/office/drawing/2014/main" id="{CD9F99B7-D1DD-BA3E-97C6-75678A6136A9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1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87D1B-C939-F99A-331D-54756E814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îṣľïḓe">
            <a:extLst>
              <a:ext uri="{FF2B5EF4-FFF2-40B4-BE49-F238E27FC236}">
                <a16:creationId xmlns:a16="http://schemas.microsoft.com/office/drawing/2014/main" id="{C1CA544B-0954-450D-5625-4DA5B33D2484}"/>
              </a:ext>
            </a:extLst>
          </p:cNvPr>
          <p:cNvSpPr/>
          <p:nvPr/>
        </p:nvSpPr>
        <p:spPr bwMode="auto">
          <a:xfrm>
            <a:off x="6325402" y="3311035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5" name="íśľîḓé">
            <a:extLst>
              <a:ext uri="{FF2B5EF4-FFF2-40B4-BE49-F238E27FC236}">
                <a16:creationId xmlns:a16="http://schemas.microsoft.com/office/drawing/2014/main" id="{B07317E6-105C-E8BA-1BA3-B151445CD440}"/>
              </a:ext>
            </a:extLst>
          </p:cNvPr>
          <p:cNvSpPr txBox="1"/>
          <p:nvPr/>
        </p:nvSpPr>
        <p:spPr>
          <a:xfrm>
            <a:off x="676233" y="1922489"/>
            <a:ext cx="5610896" cy="247851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 reaction of BCAA ketoacids with dinitrophenylhydrazine → formation of white precipitate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Sweet-smelling urine and dark color</a:t>
            </a:r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íš1íḋè">
            <a:extLst>
              <a:ext uri="{FF2B5EF4-FFF2-40B4-BE49-F238E27FC236}">
                <a16:creationId xmlns:a16="http://schemas.microsoft.com/office/drawing/2014/main" id="{374C37C1-3B25-8E1C-C7BB-B05A856699EA}"/>
              </a:ext>
            </a:extLst>
          </p:cNvPr>
          <p:cNvSpPr txBox="1"/>
          <p:nvPr/>
        </p:nvSpPr>
        <p:spPr>
          <a:xfrm>
            <a:off x="1347807" y="1288711"/>
            <a:ext cx="4544613" cy="46814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Findings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ïşlîḑe">
            <a:extLst>
              <a:ext uri="{FF2B5EF4-FFF2-40B4-BE49-F238E27FC236}">
                <a16:creationId xmlns:a16="http://schemas.microsoft.com/office/drawing/2014/main" id="{7D616901-34E8-DE1C-66D1-1C9948417822}"/>
              </a:ext>
            </a:extLst>
          </p:cNvPr>
          <p:cNvSpPr/>
          <p:nvPr/>
        </p:nvSpPr>
        <p:spPr>
          <a:xfrm>
            <a:off x="510826" y="1326980"/>
            <a:ext cx="675000" cy="669743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9" name="iṧ1íḋé">
            <a:extLst>
              <a:ext uri="{FF2B5EF4-FFF2-40B4-BE49-F238E27FC236}">
                <a16:creationId xmlns:a16="http://schemas.microsoft.com/office/drawing/2014/main" id="{CC02FAE6-270B-B203-479D-EAA610896722}"/>
              </a:ext>
            </a:extLst>
          </p:cNvPr>
          <p:cNvSpPr/>
          <p:nvPr/>
        </p:nvSpPr>
        <p:spPr bwMode="auto">
          <a:xfrm>
            <a:off x="676233" y="1495744"/>
            <a:ext cx="344185" cy="33484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3762FF15-91C8-F045-116C-947FFABFD9A9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4A888-4091-76DA-19EE-769D186E4034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82CCC-5015-3893-7D89-699F8E2614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984" b="4383"/>
          <a:stretch/>
        </p:blipFill>
        <p:spPr>
          <a:xfrm>
            <a:off x="1419342" y="4323727"/>
            <a:ext cx="4307355" cy="2342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7BFCF3-0111-B31C-A1D8-4DE4E27D7F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4508"/>
          <a:stretch/>
        </p:blipFill>
        <p:spPr>
          <a:xfrm>
            <a:off x="7030238" y="1482866"/>
            <a:ext cx="4040319" cy="5183275"/>
          </a:xfrm>
          <a:prstGeom prst="rect">
            <a:avLst/>
          </a:prstGeom>
        </p:spPr>
      </p:pic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43256258-A07E-D623-9163-3EE516A4AA43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661C7-1279-8DB6-D681-9EE43DE49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E6EC3DA-CE70-432A-13D4-47D153B87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08" y="1706467"/>
            <a:ext cx="3939920" cy="3938304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EB990B-1DC5-F481-42CE-EF785BFF5846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0CEA9DD-935C-12B2-360D-A9CBD4439C8A}"/>
              </a:ext>
            </a:extLst>
          </p:cNvPr>
          <p:cNvCxnSpPr/>
          <p:nvPr/>
        </p:nvCxnSpPr>
        <p:spPr>
          <a:xfrm>
            <a:off x="6105455" y="1357935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íšḷïďé">
            <a:extLst>
              <a:ext uri="{FF2B5EF4-FFF2-40B4-BE49-F238E27FC236}">
                <a16:creationId xmlns:a16="http://schemas.microsoft.com/office/drawing/2014/main" id="{19E176A3-DC2C-0CC8-94E8-3EC970F65FE2}"/>
              </a:ext>
            </a:extLst>
          </p:cNvPr>
          <p:cNvSpPr/>
          <p:nvPr/>
        </p:nvSpPr>
        <p:spPr bwMode="auto">
          <a:xfrm>
            <a:off x="1808395" y="5491505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lethargic baby</a:t>
            </a:r>
          </a:p>
        </p:txBody>
      </p:sp>
      <p:sp>
        <p:nvSpPr>
          <p:cNvPr id="17" name="iṩľîde">
            <a:extLst>
              <a:ext uri="{FF2B5EF4-FFF2-40B4-BE49-F238E27FC236}">
                <a16:creationId xmlns:a16="http://schemas.microsoft.com/office/drawing/2014/main" id="{49F9B41F-08FD-D177-748D-0F9B469F3436}"/>
              </a:ext>
            </a:extLst>
          </p:cNvPr>
          <p:cNvSpPr/>
          <p:nvPr/>
        </p:nvSpPr>
        <p:spPr>
          <a:xfrm>
            <a:off x="476736" y="1211084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ïṡļídé">
            <a:extLst>
              <a:ext uri="{FF2B5EF4-FFF2-40B4-BE49-F238E27FC236}">
                <a16:creationId xmlns:a16="http://schemas.microsoft.com/office/drawing/2014/main" id="{FE8225A4-9A56-2E31-B2FD-78AA28332242}"/>
              </a:ext>
            </a:extLst>
          </p:cNvPr>
          <p:cNvSpPr/>
          <p:nvPr/>
        </p:nvSpPr>
        <p:spPr bwMode="auto">
          <a:xfrm>
            <a:off x="7540645" y="5510481"/>
            <a:ext cx="2875945" cy="98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coma</a:t>
            </a:r>
          </a:p>
        </p:txBody>
      </p:sp>
      <p:sp>
        <p:nvSpPr>
          <p:cNvPr id="27" name="ïṧḻïḋe">
            <a:extLst>
              <a:ext uri="{FF2B5EF4-FFF2-40B4-BE49-F238E27FC236}">
                <a16:creationId xmlns:a16="http://schemas.microsoft.com/office/drawing/2014/main" id="{70A78E4C-A781-7E1A-7751-200FEE25D1A3}"/>
              </a:ext>
            </a:extLst>
          </p:cNvPr>
          <p:cNvSpPr txBox="1"/>
          <p:nvPr/>
        </p:nvSpPr>
        <p:spPr bwMode="auto">
          <a:xfrm>
            <a:off x="879661" y="1144062"/>
            <a:ext cx="367627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evaluation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96A9A678-9A03-7D52-4D1E-5E4FCDA95162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7AD44EC-4B06-BDE0-C9B2-15EF107D7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20438" r="-93" b="4568"/>
          <a:stretch/>
        </p:blipFill>
        <p:spPr>
          <a:xfrm>
            <a:off x="7041642" y="1706467"/>
            <a:ext cx="3873950" cy="3937148"/>
          </a:xfrm>
          <a:prstGeom prst="roundRect">
            <a:avLst/>
          </a:prstGeom>
        </p:spPr>
      </p:pic>
      <p:sp>
        <p:nvSpPr>
          <p:cNvPr id="3" name="灯片编号占位符 3">
            <a:extLst>
              <a:ext uri="{FF2B5EF4-FFF2-40B4-BE49-F238E27FC236}">
                <a16:creationId xmlns:a16="http://schemas.microsoft.com/office/drawing/2014/main" id="{03BA598C-017A-B234-DD91-9880DFF1BA2B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00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4D968-3BE3-46EC-8BD7-309B5B6D0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067825F-4B2A-6732-FCDB-27B220591A81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5FAF5BE3-4563-B384-DAFF-CB1B2777F734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345D73-4F15-23AD-1867-3F35A2032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r="1903"/>
          <a:stretch/>
        </p:blipFill>
        <p:spPr>
          <a:xfrm>
            <a:off x="2281423" y="1815209"/>
            <a:ext cx="7629152" cy="4110577"/>
          </a:xfrm>
          <a:prstGeom prst="roundRect">
            <a:avLst/>
          </a:prstGeom>
        </p:spPr>
      </p:pic>
      <p:sp>
        <p:nvSpPr>
          <p:cNvPr id="2" name="iṩľîde">
            <a:extLst>
              <a:ext uri="{FF2B5EF4-FFF2-40B4-BE49-F238E27FC236}">
                <a16:creationId xmlns:a16="http://schemas.microsoft.com/office/drawing/2014/main" id="{4ABBE985-EB80-D6E1-B66C-65112BD83D97}"/>
              </a:ext>
            </a:extLst>
          </p:cNvPr>
          <p:cNvSpPr/>
          <p:nvPr/>
        </p:nvSpPr>
        <p:spPr>
          <a:xfrm>
            <a:off x="476736" y="1211084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ïṧḻïḋe">
            <a:extLst>
              <a:ext uri="{FF2B5EF4-FFF2-40B4-BE49-F238E27FC236}">
                <a16:creationId xmlns:a16="http://schemas.microsoft.com/office/drawing/2014/main" id="{F0E3BC18-D689-8482-1197-AF65284753BA}"/>
              </a:ext>
            </a:extLst>
          </p:cNvPr>
          <p:cNvSpPr txBox="1"/>
          <p:nvPr/>
        </p:nvSpPr>
        <p:spPr bwMode="auto">
          <a:xfrm>
            <a:off x="879661" y="1144062"/>
            <a:ext cx="367627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accent1"/>
                </a:solidFill>
              </a:rPr>
              <a:t>Laboratory tests</a:t>
            </a:r>
          </a:p>
        </p:txBody>
      </p:sp>
      <p:sp>
        <p:nvSpPr>
          <p:cNvPr id="6" name="íšḷïďé">
            <a:extLst>
              <a:ext uri="{FF2B5EF4-FFF2-40B4-BE49-F238E27FC236}">
                <a16:creationId xmlns:a16="http://schemas.microsoft.com/office/drawing/2014/main" id="{9D50D96D-C0BB-B4C8-B343-61560A4410D7}"/>
              </a:ext>
            </a:extLst>
          </p:cNvPr>
          <p:cNvSpPr/>
          <p:nvPr/>
        </p:nvSpPr>
        <p:spPr bwMode="auto">
          <a:xfrm>
            <a:off x="4658027" y="5780049"/>
            <a:ext cx="2875945" cy="61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tabLst>
                <a:tab pos="228594" algn="l"/>
              </a:tabLst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test</a:t>
            </a: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78850BBF-D8CE-CB21-FAE6-13EA76B15BF6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52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919E3-2BC3-C4BF-057F-AED5BB8A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CCE402-6DB9-5C1E-DA3A-3F88AB195F48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E39702-A13C-4BEF-E550-96B973A902A8}"/>
              </a:ext>
            </a:extLst>
          </p:cNvPr>
          <p:cNvCxnSpPr/>
          <p:nvPr/>
        </p:nvCxnSpPr>
        <p:spPr>
          <a:xfrm>
            <a:off x="5703482" y="1323978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8">
            <a:extLst>
              <a:ext uri="{FF2B5EF4-FFF2-40B4-BE49-F238E27FC236}">
                <a16:creationId xmlns:a16="http://schemas.microsoft.com/office/drawing/2014/main" id="{2041B7D7-7422-BD45-5B59-2E26F9B1C151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07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B909C32-4DD8-A27D-CE09-937AB42F9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/>
        </p:blipFill>
        <p:spPr>
          <a:xfrm>
            <a:off x="760525" y="2039167"/>
            <a:ext cx="3829883" cy="3828312"/>
          </a:xfrm>
          <a:prstGeom prst="round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C6EA8AC-07DB-F2DA-77C6-71548BB12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r="410"/>
          <a:stretch/>
        </p:blipFill>
        <p:spPr>
          <a:xfrm>
            <a:off x="6816557" y="2039167"/>
            <a:ext cx="3879446" cy="3828312"/>
          </a:xfrm>
          <a:prstGeom prst="roundRect">
            <a:avLst/>
          </a:prstGeom>
        </p:spPr>
      </p:pic>
      <p:sp>
        <p:nvSpPr>
          <p:cNvPr id="2" name="iṩľîde">
            <a:extLst>
              <a:ext uri="{FF2B5EF4-FFF2-40B4-BE49-F238E27FC236}">
                <a16:creationId xmlns:a16="http://schemas.microsoft.com/office/drawing/2014/main" id="{FBCE58C6-DE4F-81FE-FB44-06292E9C3630}"/>
              </a:ext>
            </a:extLst>
          </p:cNvPr>
          <p:cNvSpPr/>
          <p:nvPr/>
        </p:nvSpPr>
        <p:spPr>
          <a:xfrm>
            <a:off x="476736" y="1211084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ïṧḻïḋe">
            <a:extLst>
              <a:ext uri="{FF2B5EF4-FFF2-40B4-BE49-F238E27FC236}">
                <a16:creationId xmlns:a16="http://schemas.microsoft.com/office/drawing/2014/main" id="{8EC0D703-2284-95B8-3515-F17E17B5D6A8}"/>
              </a:ext>
            </a:extLst>
          </p:cNvPr>
          <p:cNvSpPr txBox="1"/>
          <p:nvPr/>
        </p:nvSpPr>
        <p:spPr bwMode="auto">
          <a:xfrm>
            <a:off x="702417" y="1178232"/>
            <a:ext cx="3676278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accent1"/>
                </a:solidFill>
              </a:rPr>
              <a:t>Genetic testing</a:t>
            </a:r>
          </a:p>
        </p:txBody>
      </p:sp>
      <p:sp>
        <p:nvSpPr>
          <p:cNvPr id="6" name="iṩľîde">
            <a:extLst>
              <a:ext uri="{FF2B5EF4-FFF2-40B4-BE49-F238E27FC236}">
                <a16:creationId xmlns:a16="http://schemas.microsoft.com/office/drawing/2014/main" id="{1B2C5E2F-6201-BD6D-C185-BE4A479693A7}"/>
              </a:ext>
            </a:extLst>
          </p:cNvPr>
          <p:cNvSpPr/>
          <p:nvPr/>
        </p:nvSpPr>
        <p:spPr>
          <a:xfrm>
            <a:off x="6640453" y="1236842"/>
            <a:ext cx="352208" cy="3522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ïṧḻïḋe">
            <a:extLst>
              <a:ext uri="{FF2B5EF4-FFF2-40B4-BE49-F238E27FC236}">
                <a16:creationId xmlns:a16="http://schemas.microsoft.com/office/drawing/2014/main" id="{249FA859-00D8-4216-992C-96D909B447FD}"/>
              </a:ext>
            </a:extLst>
          </p:cNvPr>
          <p:cNvSpPr txBox="1"/>
          <p:nvPr/>
        </p:nvSpPr>
        <p:spPr bwMode="auto">
          <a:xfrm>
            <a:off x="7014126" y="1195404"/>
            <a:ext cx="4332677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600" dirty="0">
                <a:solidFill>
                  <a:schemeClr val="accent1"/>
                </a:solidFill>
              </a:rPr>
              <a:t>Newborn screening</a:t>
            </a:r>
          </a:p>
        </p:txBody>
      </p:sp>
      <p:sp>
        <p:nvSpPr>
          <p:cNvPr id="15" name="灯片编号占位符 3">
            <a:extLst>
              <a:ext uri="{FF2B5EF4-FFF2-40B4-BE49-F238E27FC236}">
                <a16:creationId xmlns:a16="http://schemas.microsoft.com/office/drawing/2014/main" id="{1E5C7E2B-7999-A443-E970-2DC2297D2C16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2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C4237-DE5D-E202-2F30-314B95A90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ïŝľîḋé">
            <a:extLst>
              <a:ext uri="{FF2B5EF4-FFF2-40B4-BE49-F238E27FC236}">
                <a16:creationId xmlns:a16="http://schemas.microsoft.com/office/drawing/2014/main" id="{D7F88D6E-E86E-956A-7A7B-513FD9730E1B}"/>
              </a:ext>
            </a:extLst>
          </p:cNvPr>
          <p:cNvSpPr/>
          <p:nvPr/>
        </p:nvSpPr>
        <p:spPr>
          <a:xfrm rot="1007364">
            <a:off x="438153" y="998954"/>
            <a:ext cx="3903043" cy="1661207"/>
          </a:xfrm>
          <a:custGeom>
            <a:avLst/>
            <a:gdLst>
              <a:gd name="connsiteX0" fmla="*/ 2527030 w 2529192"/>
              <a:gd name="connsiteY0" fmla="*/ 0 h 1290537"/>
              <a:gd name="connsiteX1" fmla="*/ 2162 w 2529192"/>
              <a:gd name="connsiteY1" fmla="*/ 925209 h 1290537"/>
              <a:gd name="connsiteX2" fmla="*/ 0 w 2529192"/>
              <a:gd name="connsiteY2" fmla="*/ 1290537 h 1290537"/>
              <a:gd name="connsiteX3" fmla="*/ 2529192 w 2529192"/>
              <a:gd name="connsiteY3" fmla="*/ 631217 h 1290537"/>
              <a:gd name="connsiteX4" fmla="*/ 2527030 w 2529192"/>
              <a:gd name="connsiteY4" fmla="*/ 0 h 1290537"/>
              <a:gd name="connsiteX0" fmla="*/ 2527238 w 2529400"/>
              <a:gd name="connsiteY0" fmla="*/ 0 h 1290537"/>
              <a:gd name="connsiteX1" fmla="*/ 208 w 2529400"/>
              <a:gd name="connsiteY1" fmla="*/ 927371 h 1290537"/>
              <a:gd name="connsiteX2" fmla="*/ 208 w 2529400"/>
              <a:gd name="connsiteY2" fmla="*/ 1290537 h 1290537"/>
              <a:gd name="connsiteX3" fmla="*/ 2529400 w 2529400"/>
              <a:gd name="connsiteY3" fmla="*/ 631217 h 1290537"/>
              <a:gd name="connsiteX4" fmla="*/ 2527238 w 2529400"/>
              <a:gd name="connsiteY4" fmla="*/ 0 h 1290537"/>
              <a:gd name="connsiteX0" fmla="*/ 2529192 w 2531354"/>
              <a:gd name="connsiteY0" fmla="*/ 0 h 1297022"/>
              <a:gd name="connsiteX1" fmla="*/ 2162 w 2531354"/>
              <a:gd name="connsiteY1" fmla="*/ 927371 h 1297022"/>
              <a:gd name="connsiteX2" fmla="*/ 0 w 2531354"/>
              <a:gd name="connsiteY2" fmla="*/ 1297022 h 1297022"/>
              <a:gd name="connsiteX3" fmla="*/ 2531354 w 2531354"/>
              <a:gd name="connsiteY3" fmla="*/ 631217 h 1297022"/>
              <a:gd name="connsiteX4" fmla="*/ 2529192 w 2531354"/>
              <a:gd name="connsiteY4" fmla="*/ 0 h 1297022"/>
              <a:gd name="connsiteX0" fmla="*/ 2529400 w 2531562"/>
              <a:gd name="connsiteY0" fmla="*/ 0 h 1297022"/>
              <a:gd name="connsiteX1" fmla="*/ 208 w 2531562"/>
              <a:gd name="connsiteY1" fmla="*/ 927371 h 1297022"/>
              <a:gd name="connsiteX2" fmla="*/ 208 w 2531562"/>
              <a:gd name="connsiteY2" fmla="*/ 1297022 h 1297022"/>
              <a:gd name="connsiteX3" fmla="*/ 2531562 w 2531562"/>
              <a:gd name="connsiteY3" fmla="*/ 631217 h 1297022"/>
              <a:gd name="connsiteX4" fmla="*/ 2529400 w 2531562"/>
              <a:gd name="connsiteY4" fmla="*/ 0 h 1297022"/>
              <a:gd name="connsiteX0" fmla="*/ 2529400 w 2531562"/>
              <a:gd name="connsiteY0" fmla="*/ 0 h 1288375"/>
              <a:gd name="connsiteX1" fmla="*/ 208 w 2531562"/>
              <a:gd name="connsiteY1" fmla="*/ 927371 h 1288375"/>
              <a:gd name="connsiteX2" fmla="*/ 208 w 2531562"/>
              <a:gd name="connsiteY2" fmla="*/ 1288375 h 1288375"/>
              <a:gd name="connsiteX3" fmla="*/ 2531562 w 2531562"/>
              <a:gd name="connsiteY3" fmla="*/ 631217 h 1288375"/>
              <a:gd name="connsiteX4" fmla="*/ 2529400 w 2531562"/>
              <a:gd name="connsiteY4" fmla="*/ 0 h 1288375"/>
              <a:gd name="connsiteX0" fmla="*/ 2525077 w 2531562"/>
              <a:gd name="connsiteY0" fmla="*/ 0 h 1286213"/>
              <a:gd name="connsiteX1" fmla="*/ 208 w 2531562"/>
              <a:gd name="connsiteY1" fmla="*/ 925209 h 1286213"/>
              <a:gd name="connsiteX2" fmla="*/ 208 w 2531562"/>
              <a:gd name="connsiteY2" fmla="*/ 1286213 h 1286213"/>
              <a:gd name="connsiteX3" fmla="*/ 2531562 w 2531562"/>
              <a:gd name="connsiteY3" fmla="*/ 629055 h 1286213"/>
              <a:gd name="connsiteX4" fmla="*/ 2525077 w 2531562"/>
              <a:gd name="connsiteY4" fmla="*/ 0 h 1286213"/>
              <a:gd name="connsiteX0" fmla="*/ 2525077 w 2527239"/>
              <a:gd name="connsiteY0" fmla="*/ 0 h 1286213"/>
              <a:gd name="connsiteX1" fmla="*/ 208 w 2527239"/>
              <a:gd name="connsiteY1" fmla="*/ 925209 h 1286213"/>
              <a:gd name="connsiteX2" fmla="*/ 208 w 2527239"/>
              <a:gd name="connsiteY2" fmla="*/ 1286213 h 1286213"/>
              <a:gd name="connsiteX3" fmla="*/ 2527239 w 2527239"/>
              <a:gd name="connsiteY3" fmla="*/ 631217 h 1286213"/>
              <a:gd name="connsiteX4" fmla="*/ 2525077 w 2527239"/>
              <a:gd name="connsiteY4" fmla="*/ 0 h 1286213"/>
              <a:gd name="connsiteX0" fmla="*/ 2525077 w 2527239"/>
              <a:gd name="connsiteY0" fmla="*/ 0 h 1286213"/>
              <a:gd name="connsiteX1" fmla="*/ 208 w 2527239"/>
              <a:gd name="connsiteY1" fmla="*/ 925209 h 1286213"/>
              <a:gd name="connsiteX2" fmla="*/ 208 w 2527239"/>
              <a:gd name="connsiteY2" fmla="*/ 1286213 h 1286213"/>
              <a:gd name="connsiteX3" fmla="*/ 2527239 w 2527239"/>
              <a:gd name="connsiteY3" fmla="*/ 600953 h 1286213"/>
              <a:gd name="connsiteX4" fmla="*/ 2525077 w 2527239"/>
              <a:gd name="connsiteY4" fmla="*/ 0 h 1286213"/>
              <a:gd name="connsiteX0" fmla="*/ 2531571 w 2531633"/>
              <a:gd name="connsiteY0" fmla="*/ 0 h 1320800"/>
              <a:gd name="connsiteX1" fmla="*/ 208 w 2531633"/>
              <a:gd name="connsiteY1" fmla="*/ 959796 h 1320800"/>
              <a:gd name="connsiteX2" fmla="*/ 208 w 2531633"/>
              <a:gd name="connsiteY2" fmla="*/ 1320800 h 1320800"/>
              <a:gd name="connsiteX3" fmla="*/ 2527239 w 2531633"/>
              <a:gd name="connsiteY3" fmla="*/ 635540 h 1320800"/>
              <a:gd name="connsiteX4" fmla="*/ 2531571 w 2531633"/>
              <a:gd name="connsiteY4" fmla="*/ 0 h 1320800"/>
              <a:gd name="connsiteX0" fmla="*/ 2527756 w 2527918"/>
              <a:gd name="connsiteY0" fmla="*/ 0 h 1318895"/>
              <a:gd name="connsiteX1" fmla="*/ 208 w 2527918"/>
              <a:gd name="connsiteY1" fmla="*/ 957891 h 1318895"/>
              <a:gd name="connsiteX2" fmla="*/ 208 w 2527918"/>
              <a:gd name="connsiteY2" fmla="*/ 1318895 h 1318895"/>
              <a:gd name="connsiteX3" fmla="*/ 2527239 w 2527918"/>
              <a:gd name="connsiteY3" fmla="*/ 633635 h 1318895"/>
              <a:gd name="connsiteX4" fmla="*/ 2527756 w 2527918"/>
              <a:gd name="connsiteY4" fmla="*/ 0 h 1318895"/>
              <a:gd name="connsiteX0" fmla="*/ 2527548 w 2527710"/>
              <a:gd name="connsiteY0" fmla="*/ 0 h 1318895"/>
              <a:gd name="connsiteX1" fmla="*/ 1908 w 2527710"/>
              <a:gd name="connsiteY1" fmla="*/ 929316 h 1318895"/>
              <a:gd name="connsiteX2" fmla="*/ 0 w 2527710"/>
              <a:gd name="connsiteY2" fmla="*/ 1318895 h 1318895"/>
              <a:gd name="connsiteX3" fmla="*/ 2527031 w 2527710"/>
              <a:gd name="connsiteY3" fmla="*/ 633635 h 1318895"/>
              <a:gd name="connsiteX4" fmla="*/ 2527548 w 2527710"/>
              <a:gd name="connsiteY4" fmla="*/ 0 h 1318895"/>
              <a:gd name="connsiteX0" fmla="*/ 2525849 w 2526011"/>
              <a:gd name="connsiteY0" fmla="*/ 0 h 1286510"/>
              <a:gd name="connsiteX1" fmla="*/ 209 w 2526011"/>
              <a:gd name="connsiteY1" fmla="*/ 929316 h 1286510"/>
              <a:gd name="connsiteX2" fmla="*/ 209 w 2526011"/>
              <a:gd name="connsiteY2" fmla="*/ 1286510 h 1286510"/>
              <a:gd name="connsiteX3" fmla="*/ 2525332 w 2526011"/>
              <a:gd name="connsiteY3" fmla="*/ 633635 h 1286510"/>
              <a:gd name="connsiteX4" fmla="*/ 2525849 w 2526011"/>
              <a:gd name="connsiteY4" fmla="*/ 0 h 1286510"/>
              <a:gd name="connsiteX0" fmla="*/ 2525849 w 2526011"/>
              <a:gd name="connsiteY0" fmla="*/ 0 h 1273175"/>
              <a:gd name="connsiteX1" fmla="*/ 209 w 2526011"/>
              <a:gd name="connsiteY1" fmla="*/ 929316 h 1273175"/>
              <a:gd name="connsiteX2" fmla="*/ 209 w 2526011"/>
              <a:gd name="connsiteY2" fmla="*/ 1273175 h 1273175"/>
              <a:gd name="connsiteX3" fmla="*/ 2525332 w 2526011"/>
              <a:gd name="connsiteY3" fmla="*/ 633635 h 1273175"/>
              <a:gd name="connsiteX4" fmla="*/ 2525849 w 2526011"/>
              <a:gd name="connsiteY4" fmla="*/ 0 h 1273175"/>
              <a:gd name="connsiteX0" fmla="*/ 2525849 w 2526011"/>
              <a:gd name="connsiteY0" fmla="*/ 0 h 1282700"/>
              <a:gd name="connsiteX1" fmla="*/ 209 w 2526011"/>
              <a:gd name="connsiteY1" fmla="*/ 929316 h 1282700"/>
              <a:gd name="connsiteX2" fmla="*/ 209 w 2526011"/>
              <a:gd name="connsiteY2" fmla="*/ 1282700 h 1282700"/>
              <a:gd name="connsiteX3" fmla="*/ 2525332 w 2526011"/>
              <a:gd name="connsiteY3" fmla="*/ 633635 h 1282700"/>
              <a:gd name="connsiteX4" fmla="*/ 2525849 w 2526011"/>
              <a:gd name="connsiteY4" fmla="*/ 0 h 1282700"/>
              <a:gd name="connsiteX0" fmla="*/ 2527649 w 2527811"/>
              <a:gd name="connsiteY0" fmla="*/ 0 h 1282700"/>
              <a:gd name="connsiteX1" fmla="*/ 102 w 2527811"/>
              <a:gd name="connsiteY1" fmla="*/ 929316 h 1282700"/>
              <a:gd name="connsiteX2" fmla="*/ 2009 w 2527811"/>
              <a:gd name="connsiteY2" fmla="*/ 1282700 h 1282700"/>
              <a:gd name="connsiteX3" fmla="*/ 2527132 w 2527811"/>
              <a:gd name="connsiteY3" fmla="*/ 633635 h 1282700"/>
              <a:gd name="connsiteX4" fmla="*/ 2527649 w 2527811"/>
              <a:gd name="connsiteY4" fmla="*/ 0 h 1282700"/>
              <a:gd name="connsiteX0" fmla="*/ 2525848 w 2526010"/>
              <a:gd name="connsiteY0" fmla="*/ 0 h 1282700"/>
              <a:gd name="connsiteX1" fmla="*/ 209 w 2526010"/>
              <a:gd name="connsiteY1" fmla="*/ 923601 h 1282700"/>
              <a:gd name="connsiteX2" fmla="*/ 208 w 2526010"/>
              <a:gd name="connsiteY2" fmla="*/ 1282700 h 1282700"/>
              <a:gd name="connsiteX3" fmla="*/ 2525331 w 2526010"/>
              <a:gd name="connsiteY3" fmla="*/ 633635 h 1282700"/>
              <a:gd name="connsiteX4" fmla="*/ 2525848 w 2526010"/>
              <a:gd name="connsiteY4" fmla="*/ 0 h 1282700"/>
              <a:gd name="connsiteX0" fmla="*/ 2525848 w 2526010"/>
              <a:gd name="connsiteY0" fmla="*/ 0 h 1286510"/>
              <a:gd name="connsiteX1" fmla="*/ 209 w 2526010"/>
              <a:gd name="connsiteY1" fmla="*/ 923601 h 1286510"/>
              <a:gd name="connsiteX2" fmla="*/ 208 w 2526010"/>
              <a:gd name="connsiteY2" fmla="*/ 1286510 h 1286510"/>
              <a:gd name="connsiteX3" fmla="*/ 2525331 w 2526010"/>
              <a:gd name="connsiteY3" fmla="*/ 633635 h 1286510"/>
              <a:gd name="connsiteX4" fmla="*/ 2525848 w 2526010"/>
              <a:gd name="connsiteY4" fmla="*/ 0 h 1286510"/>
              <a:gd name="connsiteX0" fmla="*/ 2525742 w 2525904"/>
              <a:gd name="connsiteY0" fmla="*/ 0 h 1284605"/>
              <a:gd name="connsiteX1" fmla="*/ 103 w 2525904"/>
              <a:gd name="connsiteY1" fmla="*/ 923601 h 1284605"/>
              <a:gd name="connsiteX2" fmla="*/ 2010 w 2525904"/>
              <a:gd name="connsiteY2" fmla="*/ 1284605 h 1284605"/>
              <a:gd name="connsiteX3" fmla="*/ 2525225 w 2525904"/>
              <a:gd name="connsiteY3" fmla="*/ 633635 h 1284605"/>
              <a:gd name="connsiteX4" fmla="*/ 2525742 w 2525904"/>
              <a:gd name="connsiteY4" fmla="*/ 0 h 1284605"/>
              <a:gd name="connsiteX0" fmla="*/ 2525742 w 2525904"/>
              <a:gd name="connsiteY0" fmla="*/ 0 h 1284605"/>
              <a:gd name="connsiteX1" fmla="*/ 103 w 2525904"/>
              <a:gd name="connsiteY1" fmla="*/ 923601 h 1284605"/>
              <a:gd name="connsiteX2" fmla="*/ 2010 w 2525904"/>
              <a:gd name="connsiteY2" fmla="*/ 1284605 h 1284605"/>
              <a:gd name="connsiteX3" fmla="*/ 2525225 w 2525904"/>
              <a:gd name="connsiteY3" fmla="*/ 633635 h 1284605"/>
              <a:gd name="connsiteX4" fmla="*/ 2525742 w 2525904"/>
              <a:gd name="connsiteY4" fmla="*/ 0 h 1284605"/>
              <a:gd name="connsiteX0" fmla="*/ 2523732 w 2523894"/>
              <a:gd name="connsiteY0" fmla="*/ 0 h 1284605"/>
              <a:gd name="connsiteX1" fmla="*/ 1908 w 2523894"/>
              <a:gd name="connsiteY1" fmla="*/ 925506 h 1284605"/>
              <a:gd name="connsiteX2" fmla="*/ 0 w 2523894"/>
              <a:gd name="connsiteY2" fmla="*/ 1284605 h 1284605"/>
              <a:gd name="connsiteX3" fmla="*/ 2523215 w 2523894"/>
              <a:gd name="connsiteY3" fmla="*/ 633635 h 1284605"/>
              <a:gd name="connsiteX4" fmla="*/ 2523732 w 2523894"/>
              <a:gd name="connsiteY4" fmla="*/ 0 h 1284605"/>
              <a:gd name="connsiteX0" fmla="*/ 2523940 w 2524102"/>
              <a:gd name="connsiteY0" fmla="*/ 0 h 1284605"/>
              <a:gd name="connsiteX1" fmla="*/ 208 w 2524102"/>
              <a:gd name="connsiteY1" fmla="*/ 927411 h 1284605"/>
              <a:gd name="connsiteX2" fmla="*/ 208 w 2524102"/>
              <a:gd name="connsiteY2" fmla="*/ 1284605 h 1284605"/>
              <a:gd name="connsiteX3" fmla="*/ 2523423 w 2524102"/>
              <a:gd name="connsiteY3" fmla="*/ 633635 h 1284605"/>
              <a:gd name="connsiteX4" fmla="*/ 2523940 w 2524102"/>
              <a:gd name="connsiteY4" fmla="*/ 0 h 1284605"/>
              <a:gd name="connsiteX0" fmla="*/ 2525741 w 2525903"/>
              <a:gd name="connsiteY0" fmla="*/ 0 h 1284605"/>
              <a:gd name="connsiteX1" fmla="*/ 102 w 2525903"/>
              <a:gd name="connsiteY1" fmla="*/ 923601 h 1284605"/>
              <a:gd name="connsiteX2" fmla="*/ 2009 w 2525903"/>
              <a:gd name="connsiteY2" fmla="*/ 1284605 h 1284605"/>
              <a:gd name="connsiteX3" fmla="*/ 2525224 w 2525903"/>
              <a:gd name="connsiteY3" fmla="*/ 633635 h 1284605"/>
              <a:gd name="connsiteX4" fmla="*/ 2525741 w 2525903"/>
              <a:gd name="connsiteY4" fmla="*/ 0 h 1284605"/>
              <a:gd name="connsiteX0" fmla="*/ 2525847 w 2526009"/>
              <a:gd name="connsiteY0" fmla="*/ 0 h 1286510"/>
              <a:gd name="connsiteX1" fmla="*/ 208 w 2526009"/>
              <a:gd name="connsiteY1" fmla="*/ 923601 h 1286510"/>
              <a:gd name="connsiteX2" fmla="*/ 207 w 2526009"/>
              <a:gd name="connsiteY2" fmla="*/ 1286510 h 1286510"/>
              <a:gd name="connsiteX3" fmla="*/ 2525330 w 2526009"/>
              <a:gd name="connsiteY3" fmla="*/ 633635 h 1286510"/>
              <a:gd name="connsiteX4" fmla="*/ 2525847 w 2526009"/>
              <a:gd name="connsiteY4" fmla="*/ 0 h 1286510"/>
              <a:gd name="connsiteX0" fmla="*/ 2525847 w 2526009"/>
              <a:gd name="connsiteY0" fmla="*/ 0 h 1284605"/>
              <a:gd name="connsiteX1" fmla="*/ 208 w 2526009"/>
              <a:gd name="connsiteY1" fmla="*/ 923601 h 1284605"/>
              <a:gd name="connsiteX2" fmla="*/ 207 w 2526009"/>
              <a:gd name="connsiteY2" fmla="*/ 1284605 h 1284605"/>
              <a:gd name="connsiteX3" fmla="*/ 2525330 w 2526009"/>
              <a:gd name="connsiteY3" fmla="*/ 633635 h 1284605"/>
              <a:gd name="connsiteX4" fmla="*/ 2525847 w 2526009"/>
              <a:gd name="connsiteY4" fmla="*/ 0 h 1284605"/>
              <a:gd name="connsiteX0" fmla="*/ 2525847 w 2526009"/>
              <a:gd name="connsiteY0" fmla="*/ 0 h 1282700"/>
              <a:gd name="connsiteX1" fmla="*/ 208 w 2526009"/>
              <a:gd name="connsiteY1" fmla="*/ 923601 h 1282700"/>
              <a:gd name="connsiteX2" fmla="*/ 207 w 2526009"/>
              <a:gd name="connsiteY2" fmla="*/ 1282700 h 1282700"/>
              <a:gd name="connsiteX3" fmla="*/ 2525330 w 2526009"/>
              <a:gd name="connsiteY3" fmla="*/ 633635 h 1282700"/>
              <a:gd name="connsiteX4" fmla="*/ 2525847 w 2526009"/>
              <a:gd name="connsiteY4" fmla="*/ 0 h 1282700"/>
              <a:gd name="connsiteX0" fmla="*/ 2525847 w 2525937"/>
              <a:gd name="connsiteY0" fmla="*/ 0 h 1282700"/>
              <a:gd name="connsiteX1" fmla="*/ 208 w 2525937"/>
              <a:gd name="connsiteY1" fmla="*/ 923601 h 1282700"/>
              <a:gd name="connsiteX2" fmla="*/ 207 w 2525937"/>
              <a:gd name="connsiteY2" fmla="*/ 1282700 h 1282700"/>
              <a:gd name="connsiteX3" fmla="*/ 2523422 w 2525937"/>
              <a:gd name="connsiteY3" fmla="*/ 629825 h 1282700"/>
              <a:gd name="connsiteX4" fmla="*/ 2525847 w 2525937"/>
              <a:gd name="connsiteY4" fmla="*/ 0 h 1282700"/>
              <a:gd name="connsiteX0" fmla="*/ 2525847 w 2527238"/>
              <a:gd name="connsiteY0" fmla="*/ 0 h 1282700"/>
              <a:gd name="connsiteX1" fmla="*/ 208 w 2527238"/>
              <a:gd name="connsiteY1" fmla="*/ 923601 h 1282700"/>
              <a:gd name="connsiteX2" fmla="*/ 207 w 2527238"/>
              <a:gd name="connsiteY2" fmla="*/ 1282700 h 1282700"/>
              <a:gd name="connsiteX3" fmla="*/ 2527238 w 2527238"/>
              <a:gd name="connsiteY3" fmla="*/ 626015 h 1282700"/>
              <a:gd name="connsiteX4" fmla="*/ 2525847 w 2527238"/>
              <a:gd name="connsiteY4" fmla="*/ 0 h 1282700"/>
              <a:gd name="connsiteX0" fmla="*/ 2525847 w 2527238"/>
              <a:gd name="connsiteY0" fmla="*/ 0 h 1282700"/>
              <a:gd name="connsiteX1" fmla="*/ 208 w 2527238"/>
              <a:gd name="connsiteY1" fmla="*/ 923601 h 1282700"/>
              <a:gd name="connsiteX2" fmla="*/ 207 w 2527238"/>
              <a:gd name="connsiteY2" fmla="*/ 1282700 h 1282700"/>
              <a:gd name="connsiteX3" fmla="*/ 2527238 w 2527238"/>
              <a:gd name="connsiteY3" fmla="*/ 629825 h 1282700"/>
              <a:gd name="connsiteX4" fmla="*/ 2525847 w 2527238"/>
              <a:gd name="connsiteY4" fmla="*/ 0 h 1282700"/>
              <a:gd name="connsiteX0" fmla="*/ 2525847 w 2527238"/>
              <a:gd name="connsiteY0" fmla="*/ 0 h 1282700"/>
              <a:gd name="connsiteX1" fmla="*/ 208 w 2527238"/>
              <a:gd name="connsiteY1" fmla="*/ 923601 h 1282700"/>
              <a:gd name="connsiteX2" fmla="*/ 207 w 2527238"/>
              <a:gd name="connsiteY2" fmla="*/ 1282700 h 1282700"/>
              <a:gd name="connsiteX3" fmla="*/ 2527238 w 2527238"/>
              <a:gd name="connsiteY3" fmla="*/ 635540 h 1282700"/>
              <a:gd name="connsiteX4" fmla="*/ 2525847 w 2527238"/>
              <a:gd name="connsiteY4" fmla="*/ 0 h 1282700"/>
              <a:gd name="connsiteX0" fmla="*/ 2525847 w 2527238"/>
              <a:gd name="connsiteY0" fmla="*/ 0 h 1130300"/>
              <a:gd name="connsiteX1" fmla="*/ 208 w 2527238"/>
              <a:gd name="connsiteY1" fmla="*/ 771201 h 1130300"/>
              <a:gd name="connsiteX2" fmla="*/ 207 w 2527238"/>
              <a:gd name="connsiteY2" fmla="*/ 1130300 h 1130300"/>
              <a:gd name="connsiteX3" fmla="*/ 2527238 w 2527238"/>
              <a:gd name="connsiteY3" fmla="*/ 483140 h 1130300"/>
              <a:gd name="connsiteX4" fmla="*/ 2525847 w 2527238"/>
              <a:gd name="connsiteY4" fmla="*/ 0 h 1130300"/>
              <a:gd name="connsiteX0" fmla="*/ 2525847 w 2527238"/>
              <a:gd name="connsiteY0" fmla="*/ 0 h 1074152"/>
              <a:gd name="connsiteX1" fmla="*/ 208 w 2527238"/>
              <a:gd name="connsiteY1" fmla="*/ 715053 h 1074152"/>
              <a:gd name="connsiteX2" fmla="*/ 207 w 2527238"/>
              <a:gd name="connsiteY2" fmla="*/ 1074152 h 1074152"/>
              <a:gd name="connsiteX3" fmla="*/ 2527238 w 2527238"/>
              <a:gd name="connsiteY3" fmla="*/ 426992 h 1074152"/>
              <a:gd name="connsiteX4" fmla="*/ 2525847 w 2527238"/>
              <a:gd name="connsiteY4" fmla="*/ 0 h 107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238" h="1074152">
                <a:moveTo>
                  <a:pt x="2525847" y="0"/>
                </a:moveTo>
                <a:lnTo>
                  <a:pt x="208" y="715053"/>
                </a:lnTo>
                <a:cubicBezTo>
                  <a:pt x="-513" y="836829"/>
                  <a:pt x="928" y="952376"/>
                  <a:pt x="207" y="1074152"/>
                </a:cubicBezTo>
                <a:lnTo>
                  <a:pt x="2527238" y="426992"/>
                </a:lnTo>
                <a:cubicBezTo>
                  <a:pt x="2526517" y="216586"/>
                  <a:pt x="2526568" y="210406"/>
                  <a:pt x="25258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ṩḷïḓé">
            <a:extLst>
              <a:ext uri="{FF2B5EF4-FFF2-40B4-BE49-F238E27FC236}">
                <a16:creationId xmlns:a16="http://schemas.microsoft.com/office/drawing/2014/main" id="{EE3EC933-A479-6F5A-6DB0-CEE143B1A8D6}"/>
              </a:ext>
            </a:extLst>
          </p:cNvPr>
          <p:cNvSpPr/>
          <p:nvPr/>
        </p:nvSpPr>
        <p:spPr>
          <a:xfrm>
            <a:off x="594889" y="1218677"/>
            <a:ext cx="3903043" cy="7388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BCAA-restricted diet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E312D4-4B3C-B4C1-E57E-9E4A468D64EC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F8CD4A43-2DA8-4A0F-B584-ED754C6510CE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E9552-87EF-7C85-18BF-5D3385ED2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209" y="1120462"/>
            <a:ext cx="5064602" cy="5737538"/>
          </a:xfrm>
          <a:prstGeom prst="roundRect">
            <a:avLst/>
          </a:prstGeom>
        </p:spPr>
      </p:pic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CBB2E2BB-EAC8-09FA-7043-282B64CBEAC1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10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92062-F8B7-AA55-562F-D9DC7B781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ṣḻiḋè">
            <a:extLst>
              <a:ext uri="{FF2B5EF4-FFF2-40B4-BE49-F238E27FC236}">
                <a16:creationId xmlns:a16="http://schemas.microsoft.com/office/drawing/2014/main" id="{86829C9C-8B1E-D352-23A0-183E9341CA70}"/>
              </a:ext>
            </a:extLst>
          </p:cNvPr>
          <p:cNvSpPr/>
          <p:nvPr/>
        </p:nvSpPr>
        <p:spPr>
          <a:xfrm rot="550295">
            <a:off x="197811" y="749576"/>
            <a:ext cx="5550762" cy="2026245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ṧľiďè">
            <a:extLst>
              <a:ext uri="{FF2B5EF4-FFF2-40B4-BE49-F238E27FC236}">
                <a16:creationId xmlns:a16="http://schemas.microsoft.com/office/drawing/2014/main" id="{76FC4404-AAC4-598E-4B9E-34968A16271E}"/>
              </a:ext>
            </a:extLst>
          </p:cNvPr>
          <p:cNvSpPr/>
          <p:nvPr/>
        </p:nvSpPr>
        <p:spPr>
          <a:xfrm>
            <a:off x="315357" y="1169299"/>
            <a:ext cx="5548682" cy="7388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Medications and supplements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BC9796-018B-5652-B28B-8BDFBE98BED7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A083A9EC-D778-6670-F8E7-D063FA1A30F0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A922B8-0533-A2F0-0602-5C8ACAD9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38" t="10322" r="7295" b="12795"/>
          <a:stretch/>
        </p:blipFill>
        <p:spPr>
          <a:xfrm>
            <a:off x="240601" y="2831462"/>
            <a:ext cx="2923309" cy="2821170"/>
          </a:xfrm>
          <a:prstGeom prst="roundRect">
            <a:avLst/>
          </a:prstGeom>
        </p:spPr>
      </p:pic>
      <p:sp>
        <p:nvSpPr>
          <p:cNvPr id="18" name="íṥḷídê">
            <a:extLst>
              <a:ext uri="{FF2B5EF4-FFF2-40B4-BE49-F238E27FC236}">
                <a16:creationId xmlns:a16="http://schemas.microsoft.com/office/drawing/2014/main" id="{83EE561F-C863-8C7B-2DBD-8FA8E226F325}"/>
              </a:ext>
            </a:extLst>
          </p:cNvPr>
          <p:cNvSpPr/>
          <p:nvPr/>
        </p:nvSpPr>
        <p:spPr bwMode="auto">
          <a:xfrm>
            <a:off x="548711" y="5652632"/>
            <a:ext cx="2145628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Thiamine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607A05A-D69B-818F-8839-D1AE18829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1747"/>
          <a:stretch/>
        </p:blipFill>
        <p:spPr>
          <a:xfrm>
            <a:off x="3272467" y="2931925"/>
            <a:ext cx="2923309" cy="2821170"/>
          </a:xfrm>
          <a:prstGeom prst="round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6D9CE8-C286-3A96-EC66-23F7F4045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1747"/>
          <a:stretch/>
        </p:blipFill>
        <p:spPr>
          <a:xfrm>
            <a:off x="6304334" y="2931925"/>
            <a:ext cx="2923309" cy="2821170"/>
          </a:xfrm>
          <a:prstGeom prst="round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5DF96C-BF9C-F64D-ECA5-4513BE9008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1" b="11571"/>
          <a:stretch/>
        </p:blipFill>
        <p:spPr>
          <a:xfrm>
            <a:off x="9028090" y="2931925"/>
            <a:ext cx="2923309" cy="2821170"/>
          </a:xfrm>
          <a:prstGeom prst="roundRect">
            <a:avLst/>
          </a:prstGeom>
        </p:spPr>
      </p:pic>
      <p:sp>
        <p:nvSpPr>
          <p:cNvPr id="42" name="íṥḷídê">
            <a:extLst>
              <a:ext uri="{FF2B5EF4-FFF2-40B4-BE49-F238E27FC236}">
                <a16:creationId xmlns:a16="http://schemas.microsoft.com/office/drawing/2014/main" id="{40A0E935-9125-EC83-ACD7-D02A26D0ACFF}"/>
              </a:ext>
            </a:extLst>
          </p:cNvPr>
          <p:cNvSpPr/>
          <p:nvPr/>
        </p:nvSpPr>
        <p:spPr bwMode="auto">
          <a:xfrm>
            <a:off x="3146456" y="5672404"/>
            <a:ext cx="3140424" cy="73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Dextrose solution</a:t>
            </a:r>
          </a:p>
        </p:txBody>
      </p:sp>
      <p:sp>
        <p:nvSpPr>
          <p:cNvPr id="43" name="íṥḷídê">
            <a:extLst>
              <a:ext uri="{FF2B5EF4-FFF2-40B4-BE49-F238E27FC236}">
                <a16:creationId xmlns:a16="http://schemas.microsoft.com/office/drawing/2014/main" id="{B0CC2618-F862-ADE6-8FBE-967B0417E7C5}"/>
              </a:ext>
            </a:extLst>
          </p:cNvPr>
          <p:cNvSpPr/>
          <p:nvPr/>
        </p:nvSpPr>
        <p:spPr bwMode="auto">
          <a:xfrm>
            <a:off x="6300148" y="5711969"/>
            <a:ext cx="2995720" cy="7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MSUD formula</a:t>
            </a:r>
          </a:p>
        </p:txBody>
      </p:sp>
      <p:sp>
        <p:nvSpPr>
          <p:cNvPr id="44" name="íṥḷídê">
            <a:extLst>
              <a:ext uri="{FF2B5EF4-FFF2-40B4-BE49-F238E27FC236}">
                <a16:creationId xmlns:a16="http://schemas.microsoft.com/office/drawing/2014/main" id="{A4A32443-5C45-5B31-F1F4-EC7F49AE39F1}"/>
              </a:ext>
            </a:extLst>
          </p:cNvPr>
          <p:cNvSpPr/>
          <p:nvPr/>
        </p:nvSpPr>
        <p:spPr bwMode="auto">
          <a:xfrm>
            <a:off x="9309136" y="5728265"/>
            <a:ext cx="2697219" cy="67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MSUD </a:t>
            </a:r>
            <a:r>
              <a:rPr lang="en-US" altLang="zh-C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anamix</a:t>
            </a:r>
            <a:endParaRPr lang="en-US" altLang="zh-C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灯片编号占位符 3">
            <a:extLst>
              <a:ext uri="{FF2B5EF4-FFF2-40B4-BE49-F238E27FC236}">
                <a16:creationId xmlns:a16="http://schemas.microsoft.com/office/drawing/2014/main" id="{0C81E920-9110-8775-5CED-518C4D96DB63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3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82C01-0868-041E-3ABD-620BBC5F4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îṣḻiḋè">
            <a:extLst>
              <a:ext uri="{FF2B5EF4-FFF2-40B4-BE49-F238E27FC236}">
                <a16:creationId xmlns:a16="http://schemas.microsoft.com/office/drawing/2014/main" id="{43BFFC52-E03C-58D1-1809-87A8645D7EB1}"/>
              </a:ext>
            </a:extLst>
          </p:cNvPr>
          <p:cNvSpPr/>
          <p:nvPr/>
        </p:nvSpPr>
        <p:spPr>
          <a:xfrm rot="356327">
            <a:off x="488448" y="1043563"/>
            <a:ext cx="3013793" cy="1237990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şľiḑè">
            <a:extLst>
              <a:ext uri="{FF2B5EF4-FFF2-40B4-BE49-F238E27FC236}">
                <a16:creationId xmlns:a16="http://schemas.microsoft.com/office/drawing/2014/main" id="{24E2FB5F-2CE7-16AA-FF39-13615F7C06D3}"/>
              </a:ext>
            </a:extLst>
          </p:cNvPr>
          <p:cNvSpPr/>
          <p:nvPr/>
        </p:nvSpPr>
        <p:spPr>
          <a:xfrm rot="1556892">
            <a:off x="7359725" y="1077292"/>
            <a:ext cx="3824075" cy="1551238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ślíḑè">
            <a:extLst>
              <a:ext uri="{FF2B5EF4-FFF2-40B4-BE49-F238E27FC236}">
                <a16:creationId xmlns:a16="http://schemas.microsoft.com/office/drawing/2014/main" id="{9E1BDC96-E44C-5B04-2435-C61CDCB3099F}"/>
              </a:ext>
            </a:extLst>
          </p:cNvPr>
          <p:cNvSpPr/>
          <p:nvPr/>
        </p:nvSpPr>
        <p:spPr>
          <a:xfrm rot="327883">
            <a:off x="6786436" y="1012327"/>
            <a:ext cx="3426501" cy="1400739"/>
          </a:xfrm>
          <a:custGeom>
            <a:avLst/>
            <a:gdLst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354330 h 1061085"/>
              <a:gd name="connsiteX5" fmla="*/ 2526030 w 2526030"/>
              <a:gd name="connsiteY5" fmla="*/ 0 h 1061085"/>
              <a:gd name="connsiteX0" fmla="*/ 2526030 w 2526030"/>
              <a:gd name="connsiteY0" fmla="*/ 0 h 1061085"/>
              <a:gd name="connsiteX1" fmla="*/ 1905 w 2526030"/>
              <a:gd name="connsiteY1" fmla="*/ 702945 h 1061085"/>
              <a:gd name="connsiteX2" fmla="*/ 0 w 2526030"/>
              <a:gd name="connsiteY2" fmla="*/ 1061085 h 1061085"/>
              <a:gd name="connsiteX3" fmla="*/ 2522220 w 2526030"/>
              <a:gd name="connsiteY3" fmla="*/ 365760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1905 w 2527935"/>
              <a:gd name="connsiteY1" fmla="*/ 702945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7338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433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56235 h 1061085"/>
              <a:gd name="connsiteX4" fmla="*/ 2526030 w 2526030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6235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7935"/>
              <a:gd name="connsiteY0" fmla="*/ 0 h 1061085"/>
              <a:gd name="connsiteX1" fmla="*/ 0 w 2527935"/>
              <a:gd name="connsiteY1" fmla="*/ 701040 h 1061085"/>
              <a:gd name="connsiteX2" fmla="*/ 0 w 2527935"/>
              <a:gd name="connsiteY2" fmla="*/ 1061085 h 1061085"/>
              <a:gd name="connsiteX3" fmla="*/ 2527935 w 2527935"/>
              <a:gd name="connsiteY3" fmla="*/ 358140 h 1061085"/>
              <a:gd name="connsiteX4" fmla="*/ 2526030 w 2527935"/>
              <a:gd name="connsiteY4" fmla="*/ 0 h 1061085"/>
              <a:gd name="connsiteX0" fmla="*/ 2526030 w 2526030"/>
              <a:gd name="connsiteY0" fmla="*/ 0 h 1061085"/>
              <a:gd name="connsiteX1" fmla="*/ 0 w 2526030"/>
              <a:gd name="connsiteY1" fmla="*/ 701040 h 1061085"/>
              <a:gd name="connsiteX2" fmla="*/ 0 w 2526030"/>
              <a:gd name="connsiteY2" fmla="*/ 1061085 h 1061085"/>
              <a:gd name="connsiteX3" fmla="*/ 2526030 w 2526030"/>
              <a:gd name="connsiteY3" fmla="*/ 360045 h 1061085"/>
              <a:gd name="connsiteX4" fmla="*/ 2526030 w 2526030"/>
              <a:gd name="connsiteY4" fmla="*/ 0 h 106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030" h="1061085">
                <a:moveTo>
                  <a:pt x="2526030" y="0"/>
                </a:moveTo>
                <a:lnTo>
                  <a:pt x="0" y="701040"/>
                </a:lnTo>
                <a:lnTo>
                  <a:pt x="0" y="1061085"/>
                </a:lnTo>
                <a:lnTo>
                  <a:pt x="2526030" y="360045"/>
                </a:lnTo>
                <a:lnTo>
                  <a:pt x="25260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slide">
            <a:extLst>
              <a:ext uri="{FF2B5EF4-FFF2-40B4-BE49-F238E27FC236}">
                <a16:creationId xmlns:a16="http://schemas.microsoft.com/office/drawing/2014/main" id="{12A3905F-6F93-3637-FA7B-DC727FCC48F3}"/>
              </a:ext>
            </a:extLst>
          </p:cNvPr>
          <p:cNvSpPr/>
          <p:nvPr/>
        </p:nvSpPr>
        <p:spPr>
          <a:xfrm>
            <a:off x="588330" y="1294276"/>
            <a:ext cx="2947028" cy="5624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Dialysis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îṩlíḋê">
            <a:extLst>
              <a:ext uri="{FF2B5EF4-FFF2-40B4-BE49-F238E27FC236}">
                <a16:creationId xmlns:a16="http://schemas.microsoft.com/office/drawing/2014/main" id="{B9E4A21B-AA55-08AA-85A9-EB1B001BBBB8}"/>
              </a:ext>
            </a:extLst>
          </p:cNvPr>
          <p:cNvSpPr/>
          <p:nvPr/>
        </p:nvSpPr>
        <p:spPr>
          <a:xfrm>
            <a:off x="6929543" y="1168336"/>
            <a:ext cx="4050916" cy="7595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transplantation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63B62E-3134-AEE0-197D-B64A387D4015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17" name="文本框 8">
            <a:extLst>
              <a:ext uri="{FF2B5EF4-FFF2-40B4-BE49-F238E27FC236}">
                <a16:creationId xmlns:a16="http://schemas.microsoft.com/office/drawing/2014/main" id="{FF8E9654-7BBA-1CD2-F24A-F28CD26D1F46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08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6101E8-37A3-5BB7-71CA-AC7F039980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47" r="11286"/>
          <a:stretch/>
        </p:blipFill>
        <p:spPr>
          <a:xfrm>
            <a:off x="432490" y="2095034"/>
            <a:ext cx="4859628" cy="4368039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D1A6F0-16C7-A611-7912-575DBB524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503" y="2517738"/>
            <a:ext cx="5388924" cy="3522630"/>
          </a:xfrm>
          <a:prstGeom prst="roundRect">
            <a:avLst>
              <a:gd name="adj" fmla="val 2409"/>
            </a:avLst>
          </a:prstGeom>
        </p:spPr>
      </p:pic>
      <p:sp>
        <p:nvSpPr>
          <p:cNvPr id="19" name="灯片编号占位符 3">
            <a:extLst>
              <a:ext uri="{FF2B5EF4-FFF2-40B4-BE49-F238E27FC236}">
                <a16:creationId xmlns:a16="http://schemas.microsoft.com/office/drawing/2014/main" id="{5B22182D-A212-51D3-7271-5E33B4FB9F8A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17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íS1íďe">
            <a:extLst>
              <a:ext uri="{FF2B5EF4-FFF2-40B4-BE49-F238E27FC236}">
                <a16:creationId xmlns:a16="http://schemas.microsoft.com/office/drawing/2014/main" id="{902C97F8-DD72-4E4A-B132-DD278C5FA901}"/>
              </a:ext>
            </a:extLst>
          </p:cNvPr>
          <p:cNvSpPr/>
          <p:nvPr/>
        </p:nvSpPr>
        <p:spPr bwMode="auto">
          <a:xfrm>
            <a:off x="3306000" y="3114333"/>
            <a:ext cx="4428160" cy="2433081"/>
          </a:xfrm>
          <a:custGeom>
            <a:avLst/>
            <a:gdLst>
              <a:gd name="T0" fmla="*/ 559 w 2022"/>
              <a:gd name="T1" fmla="*/ 783 h 1111"/>
              <a:gd name="T2" fmla="*/ 1009 w 2022"/>
              <a:gd name="T3" fmla="*/ 0 h 1111"/>
              <a:gd name="T4" fmla="*/ 0 w 2022"/>
              <a:gd name="T5" fmla="*/ 1111 h 1111"/>
              <a:gd name="T6" fmla="*/ 2022 w 2022"/>
              <a:gd name="T7" fmla="*/ 1111 h 1111"/>
              <a:gd name="T8" fmla="*/ 559 w 2022"/>
              <a:gd name="T9" fmla="*/ 783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2" h="1111">
                <a:moveTo>
                  <a:pt x="559" y="783"/>
                </a:moveTo>
                <a:lnTo>
                  <a:pt x="1009" y="0"/>
                </a:lnTo>
                <a:lnTo>
                  <a:pt x="0" y="1111"/>
                </a:lnTo>
                <a:lnTo>
                  <a:pt x="2022" y="1111"/>
                </a:lnTo>
                <a:lnTo>
                  <a:pt x="559" y="783"/>
                </a:lnTo>
                <a:close/>
              </a:path>
            </a:pathLst>
          </a:custGeom>
          <a:solidFill>
            <a:srgbClr val="EDB159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1ïḑè">
            <a:extLst>
              <a:ext uri="{FF2B5EF4-FFF2-40B4-BE49-F238E27FC236}">
                <a16:creationId xmlns:a16="http://schemas.microsoft.com/office/drawing/2014/main" id="{D897DFFE-08A2-43EE-A10A-2FB209CE103D}"/>
              </a:ext>
            </a:extLst>
          </p:cNvPr>
          <p:cNvSpPr/>
          <p:nvPr/>
        </p:nvSpPr>
        <p:spPr bwMode="auto">
          <a:xfrm>
            <a:off x="4530203" y="1697410"/>
            <a:ext cx="3206146" cy="3850004"/>
          </a:xfrm>
          <a:custGeom>
            <a:avLst/>
            <a:gdLst>
              <a:gd name="T0" fmla="*/ 904 w 1464"/>
              <a:gd name="T1" fmla="*/ 1430 h 1758"/>
              <a:gd name="T2" fmla="*/ 0 w 1464"/>
              <a:gd name="T3" fmla="*/ 1430 h 1758"/>
              <a:gd name="T4" fmla="*/ 1464 w 1464"/>
              <a:gd name="T5" fmla="*/ 1758 h 1758"/>
              <a:gd name="T6" fmla="*/ 449 w 1464"/>
              <a:gd name="T7" fmla="*/ 0 h 1758"/>
              <a:gd name="T8" fmla="*/ 904 w 1464"/>
              <a:gd name="T9" fmla="*/ 1430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4" h="1758">
                <a:moveTo>
                  <a:pt x="904" y="1430"/>
                </a:moveTo>
                <a:lnTo>
                  <a:pt x="0" y="1430"/>
                </a:lnTo>
                <a:lnTo>
                  <a:pt x="1464" y="1758"/>
                </a:lnTo>
                <a:lnTo>
                  <a:pt x="449" y="0"/>
                </a:lnTo>
                <a:lnTo>
                  <a:pt x="904" y="143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şḻïḋe">
            <a:extLst>
              <a:ext uri="{FF2B5EF4-FFF2-40B4-BE49-F238E27FC236}">
                <a16:creationId xmlns:a16="http://schemas.microsoft.com/office/drawing/2014/main" id="{A93C4D3D-6E72-4D54-A3A3-EC079E0858E1}"/>
              </a:ext>
            </a:extLst>
          </p:cNvPr>
          <p:cNvSpPr/>
          <p:nvPr/>
        </p:nvSpPr>
        <p:spPr bwMode="auto">
          <a:xfrm>
            <a:off x="3306000" y="1697410"/>
            <a:ext cx="3203956" cy="3850004"/>
          </a:xfrm>
          <a:custGeom>
            <a:avLst/>
            <a:gdLst>
              <a:gd name="T0" fmla="*/ 1009 w 1463"/>
              <a:gd name="T1" fmla="*/ 647 h 1758"/>
              <a:gd name="T2" fmla="*/ 1463 w 1463"/>
              <a:gd name="T3" fmla="*/ 1430 h 1758"/>
              <a:gd name="T4" fmla="*/ 1008 w 1463"/>
              <a:gd name="T5" fmla="*/ 0 h 1758"/>
              <a:gd name="T6" fmla="*/ 0 w 1463"/>
              <a:gd name="T7" fmla="*/ 1758 h 1758"/>
              <a:gd name="T8" fmla="*/ 1009 w 1463"/>
              <a:gd name="T9" fmla="*/ 647 h 1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3" h="1758">
                <a:moveTo>
                  <a:pt x="1009" y="647"/>
                </a:moveTo>
                <a:lnTo>
                  <a:pt x="1463" y="1430"/>
                </a:lnTo>
                <a:lnTo>
                  <a:pt x="1008" y="0"/>
                </a:lnTo>
                <a:lnTo>
                  <a:pt x="0" y="1758"/>
                </a:lnTo>
                <a:lnTo>
                  <a:pt x="1009" y="647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ṣḷidé">
            <a:extLst>
              <a:ext uri="{FF2B5EF4-FFF2-40B4-BE49-F238E27FC236}">
                <a16:creationId xmlns:a16="http://schemas.microsoft.com/office/drawing/2014/main" id="{5BD9452C-9717-4BF8-B4E6-DBEB71849242}"/>
              </a:ext>
            </a:extLst>
          </p:cNvPr>
          <p:cNvSpPr txBox="1"/>
          <p:nvPr/>
        </p:nvSpPr>
        <p:spPr>
          <a:xfrm>
            <a:off x="4719298" y="4290560"/>
            <a:ext cx="1601840" cy="387650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30" name="iṣḻíďê">
            <a:extLst>
              <a:ext uri="{FF2B5EF4-FFF2-40B4-BE49-F238E27FC236}">
                <a16:creationId xmlns:a16="http://schemas.microsoft.com/office/drawing/2014/main" id="{FDF97805-172D-4F03-BE61-8E3C8C7CDA8F}"/>
              </a:ext>
            </a:extLst>
          </p:cNvPr>
          <p:cNvSpPr/>
          <p:nvPr/>
        </p:nvSpPr>
        <p:spPr>
          <a:xfrm>
            <a:off x="2717509" y="5235608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9" name="ïṡ1iḋè">
            <a:extLst>
              <a:ext uri="{FF2B5EF4-FFF2-40B4-BE49-F238E27FC236}">
                <a16:creationId xmlns:a16="http://schemas.microsoft.com/office/drawing/2014/main" id="{9E516C1A-28BA-4C9D-807E-2F62671A1E96}"/>
              </a:ext>
            </a:extLst>
          </p:cNvPr>
          <p:cNvSpPr txBox="1"/>
          <p:nvPr/>
        </p:nvSpPr>
        <p:spPr bwMode="auto">
          <a:xfrm rot="18016127">
            <a:off x="1892702" y="3181957"/>
            <a:ext cx="4653422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3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Neurological </a:t>
            </a:r>
            <a:r>
              <a:rPr lang="en-US" altLang="zh-CN" sz="3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24" name="íSlîḍè">
            <a:extLst>
              <a:ext uri="{FF2B5EF4-FFF2-40B4-BE49-F238E27FC236}">
                <a16:creationId xmlns:a16="http://schemas.microsoft.com/office/drawing/2014/main" id="{109C1624-3527-488E-AEB1-8A8942A82D06}"/>
              </a:ext>
            </a:extLst>
          </p:cNvPr>
          <p:cNvSpPr/>
          <p:nvPr/>
        </p:nvSpPr>
        <p:spPr>
          <a:xfrm rot="2794417">
            <a:off x="5636124" y="1459665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3" name="işļíḓe">
            <a:extLst>
              <a:ext uri="{FF2B5EF4-FFF2-40B4-BE49-F238E27FC236}">
                <a16:creationId xmlns:a16="http://schemas.microsoft.com/office/drawing/2014/main" id="{E0A7F84C-A261-4D1E-94C3-A37BC721089C}"/>
              </a:ext>
            </a:extLst>
          </p:cNvPr>
          <p:cNvSpPr txBox="1"/>
          <p:nvPr/>
        </p:nvSpPr>
        <p:spPr bwMode="auto">
          <a:xfrm rot="3583571">
            <a:off x="4938393" y="3444786"/>
            <a:ext cx="4144147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</a:t>
            </a:r>
            <a:r>
              <a:rPr lang="en-US" altLang="zh-CN" sz="3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18" name="îSlîḋé">
            <a:extLst>
              <a:ext uri="{FF2B5EF4-FFF2-40B4-BE49-F238E27FC236}">
                <a16:creationId xmlns:a16="http://schemas.microsoft.com/office/drawing/2014/main" id="{89F4FE46-987D-4766-AE5B-36ECF98E3DF5}"/>
              </a:ext>
            </a:extLst>
          </p:cNvPr>
          <p:cNvSpPr/>
          <p:nvPr/>
        </p:nvSpPr>
        <p:spPr>
          <a:xfrm>
            <a:off x="3151956" y="5599527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rgbClr val="EDB159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7" name="iṡ1ïḑè">
            <a:extLst>
              <a:ext uri="{FF2B5EF4-FFF2-40B4-BE49-F238E27FC236}">
                <a16:creationId xmlns:a16="http://schemas.microsoft.com/office/drawing/2014/main" id="{FD753CEA-6BDA-4C08-978E-002809C3D1D2}"/>
              </a:ext>
            </a:extLst>
          </p:cNvPr>
          <p:cNvSpPr txBox="1"/>
          <p:nvPr/>
        </p:nvSpPr>
        <p:spPr bwMode="auto">
          <a:xfrm>
            <a:off x="3627446" y="5667435"/>
            <a:ext cx="4270727" cy="43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3000" b="1" dirty="0">
                <a:solidFill>
                  <a:srgbClr val="EDB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</a:t>
            </a:r>
            <a:r>
              <a:rPr lang="en-US" altLang="zh-CN" sz="3000" dirty="0">
                <a:solidFill>
                  <a:srgbClr val="EDB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CFDB55-5C29-2095-5BA0-ABC5FFA873AC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82B8EF5D-52A3-43E4-5A11-3D63BC3B5E20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09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61C01CF3-A995-A4A2-78CE-8B416012489A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87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9">
            <a:extLst>
              <a:ext uri="{FF2B5EF4-FFF2-40B4-BE49-F238E27FC236}">
                <a16:creationId xmlns:a16="http://schemas.microsoft.com/office/drawing/2014/main" id="{20088A4B-E543-9B16-4D7B-79E060582DC7}"/>
              </a:ext>
            </a:extLst>
          </p:cNvPr>
          <p:cNvCxnSpPr/>
          <p:nvPr/>
        </p:nvCxnSpPr>
        <p:spPr>
          <a:xfrm>
            <a:off x="5094560" y="3620508"/>
            <a:ext cx="1915470" cy="0"/>
          </a:xfrm>
          <a:prstGeom prst="line">
            <a:avLst/>
          </a:prstGeom>
          <a:ln>
            <a:headEnd type="none"/>
            <a:tailEnd type="stealth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9">
            <a:extLst>
              <a:ext uri="{FF2B5EF4-FFF2-40B4-BE49-F238E27FC236}">
                <a16:creationId xmlns:a16="http://schemas.microsoft.com/office/drawing/2014/main" id="{1FCE40F0-78E0-0179-B0B7-65CA66E79CA8}"/>
              </a:ext>
            </a:extLst>
          </p:cNvPr>
          <p:cNvCxnSpPr>
            <a:cxnSpLocks/>
          </p:cNvCxnSpPr>
          <p:nvPr/>
        </p:nvCxnSpPr>
        <p:spPr>
          <a:xfrm>
            <a:off x="6529589" y="1645749"/>
            <a:ext cx="2054098" cy="0"/>
          </a:xfrm>
          <a:prstGeom prst="line">
            <a:avLst/>
          </a:prstGeom>
          <a:ln>
            <a:headEnd type="none"/>
            <a:tailEnd type="stealth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9">
            <a:extLst>
              <a:ext uri="{FF2B5EF4-FFF2-40B4-BE49-F238E27FC236}">
                <a16:creationId xmlns:a16="http://schemas.microsoft.com/office/drawing/2014/main" id="{6C92E135-5493-354C-DCDA-6EDBF54D8023}"/>
              </a:ext>
            </a:extLst>
          </p:cNvPr>
          <p:cNvCxnSpPr/>
          <p:nvPr/>
        </p:nvCxnSpPr>
        <p:spPr>
          <a:xfrm>
            <a:off x="6052295" y="6247801"/>
            <a:ext cx="1915470" cy="0"/>
          </a:xfrm>
          <a:prstGeom prst="line">
            <a:avLst/>
          </a:prstGeom>
          <a:ln>
            <a:headEnd type="none"/>
            <a:tailEnd type="stealth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30579" y="1246689"/>
            <a:ext cx="3821179" cy="612907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Newborn screening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C2E40F-6522-BF40-402F-1629CB6D21D6}"/>
              </a:ext>
            </a:extLst>
          </p:cNvPr>
          <p:cNvSpPr txBox="1"/>
          <p:nvPr/>
        </p:nvSpPr>
        <p:spPr>
          <a:xfrm>
            <a:off x="3630406" y="14569"/>
            <a:ext cx="8561594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B98272F0-E084-30E2-3D54-C78E42F4B88C}"/>
              </a:ext>
            </a:extLst>
          </p:cNvPr>
          <p:cNvSpPr txBox="1"/>
          <p:nvPr/>
        </p:nvSpPr>
        <p:spPr>
          <a:xfrm>
            <a:off x="2352736" y="152712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3E073333-08AE-0CDE-8E47-60F07D1DBC65}"/>
              </a:ext>
            </a:extLst>
          </p:cNvPr>
          <p:cNvSpPr txBox="1">
            <a:spLocks/>
          </p:cNvSpPr>
          <p:nvPr/>
        </p:nvSpPr>
        <p:spPr>
          <a:xfrm>
            <a:off x="6951950" y="3385662"/>
            <a:ext cx="3821179" cy="492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counseling</a:t>
            </a:r>
          </a:p>
        </p:txBody>
      </p:sp>
      <p:sp>
        <p:nvSpPr>
          <p:cNvPr id="7" name="标题 4">
            <a:extLst>
              <a:ext uri="{FF2B5EF4-FFF2-40B4-BE49-F238E27FC236}">
                <a16:creationId xmlns:a16="http://schemas.microsoft.com/office/drawing/2014/main" id="{D8F6175D-CB5C-189C-1147-DD9FF23F0C4F}"/>
              </a:ext>
            </a:extLst>
          </p:cNvPr>
          <p:cNvSpPr txBox="1">
            <a:spLocks/>
          </p:cNvSpPr>
          <p:nvPr/>
        </p:nvSpPr>
        <p:spPr>
          <a:xfrm>
            <a:off x="3248549" y="5990361"/>
            <a:ext cx="3509055" cy="492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diet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9444CF-3B0C-605F-F9F2-37A6BC8F86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15" t="14852" r="22910" b="19017"/>
          <a:stretch/>
        </p:blipFill>
        <p:spPr>
          <a:xfrm>
            <a:off x="6951950" y="694223"/>
            <a:ext cx="5131447" cy="2578452"/>
          </a:xfrm>
          <a:prstGeom prst="roundRect">
            <a:avLst>
              <a:gd name="adj" fmla="val 14797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BAF074-338E-1EA1-6764-00C878D593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15" t="8567" r="4204" b="5152"/>
          <a:stretch/>
        </p:blipFill>
        <p:spPr>
          <a:xfrm>
            <a:off x="2001896" y="2422376"/>
            <a:ext cx="4561362" cy="2787591"/>
          </a:xfrm>
          <a:prstGeom prst="roundRect">
            <a:avLst>
              <a:gd name="adj" fmla="val 14349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B8E90-02F0-568E-F0F8-AA1D07CA674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849" t="12773" r="3238" b="5359"/>
          <a:stretch/>
        </p:blipFill>
        <p:spPr>
          <a:xfrm>
            <a:off x="6951950" y="3990963"/>
            <a:ext cx="5131447" cy="2751316"/>
          </a:xfrm>
          <a:prstGeom prst="roundRect">
            <a:avLst>
              <a:gd name="adj" fmla="val 13803"/>
            </a:avLst>
          </a:prstGeom>
        </p:spPr>
      </p:pic>
      <p:sp>
        <p:nvSpPr>
          <p:cNvPr id="21" name="灯片编号占位符 3">
            <a:extLst>
              <a:ext uri="{FF2B5EF4-FFF2-40B4-BE49-F238E27FC236}">
                <a16:creationId xmlns:a16="http://schemas.microsoft.com/office/drawing/2014/main" id="{8A51A8B5-7EBC-31E6-30C1-723F8EBD6E2E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19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4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1302F7-EB4B-43AA-8A10-4776A507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05" y="126946"/>
            <a:ext cx="10850563" cy="836611"/>
          </a:xfrm>
        </p:spPr>
        <p:txBody>
          <a:bodyPr>
            <a:norm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Abbreviations</a:t>
            </a:r>
            <a:endParaRPr lang="zh-CN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E9BC03-C00C-49EA-9B48-E759C3A9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74806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zh-CN" alt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78E6C23-3A0C-4194-99B5-16576868076C}"/>
              </a:ext>
            </a:extLst>
          </p:cNvPr>
          <p:cNvCxnSpPr>
            <a:cxnSpLocks/>
          </p:cNvCxnSpPr>
          <p:nvPr/>
        </p:nvCxnSpPr>
        <p:spPr>
          <a:xfrm>
            <a:off x="700405" y="2689606"/>
            <a:ext cx="9512541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ṥľídè">
            <a:extLst>
              <a:ext uri="{FF2B5EF4-FFF2-40B4-BE49-F238E27FC236}">
                <a16:creationId xmlns:a16="http://schemas.microsoft.com/office/drawing/2014/main" id="{8693D679-C7FF-4BF3-8FC4-65867076B775}"/>
              </a:ext>
            </a:extLst>
          </p:cNvPr>
          <p:cNvSpPr txBox="1"/>
          <p:nvPr/>
        </p:nvSpPr>
        <p:spPr bwMode="auto">
          <a:xfrm>
            <a:off x="522708" y="3291151"/>
            <a:ext cx="5843748" cy="75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Branched Chain a Ketoacid Dehydrogenase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(BCKD)</a:t>
            </a:r>
            <a:endParaRPr lang="fa-IR" altLang="zh-CN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ísḷïḍè">
            <a:extLst>
              <a:ext uri="{FF2B5EF4-FFF2-40B4-BE49-F238E27FC236}">
                <a16:creationId xmlns:a16="http://schemas.microsoft.com/office/drawing/2014/main" id="{49B85A47-EA99-41E4-A9B4-CB1B37FC8C35}"/>
              </a:ext>
            </a:extLst>
          </p:cNvPr>
          <p:cNvSpPr txBox="1"/>
          <p:nvPr/>
        </p:nvSpPr>
        <p:spPr bwMode="auto">
          <a:xfrm>
            <a:off x="522708" y="1653500"/>
            <a:ext cx="4616034" cy="62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Maple Syrup Urine Disease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(MSUD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íṣľiďe">
            <a:extLst>
              <a:ext uri="{FF2B5EF4-FFF2-40B4-BE49-F238E27FC236}">
                <a16:creationId xmlns:a16="http://schemas.microsoft.com/office/drawing/2014/main" id="{0244BF90-842E-4B51-8EA0-FC04951AA024}"/>
              </a:ext>
            </a:extLst>
          </p:cNvPr>
          <p:cNvSpPr txBox="1"/>
          <p:nvPr/>
        </p:nvSpPr>
        <p:spPr bwMode="auto">
          <a:xfrm>
            <a:off x="522708" y="5057702"/>
            <a:ext cx="4230741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Branched Chain Amino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Asids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(BCAA) </a:t>
            </a:r>
          </a:p>
        </p:txBody>
      </p:sp>
      <p:cxnSp>
        <p:nvCxnSpPr>
          <p:cNvPr id="8" name="直接连接符 5">
            <a:extLst>
              <a:ext uri="{FF2B5EF4-FFF2-40B4-BE49-F238E27FC236}">
                <a16:creationId xmlns:a16="http://schemas.microsoft.com/office/drawing/2014/main" id="{7C080AFE-7B69-ACB4-7730-AEB04CBCB2A4}"/>
              </a:ext>
            </a:extLst>
          </p:cNvPr>
          <p:cNvCxnSpPr>
            <a:cxnSpLocks/>
          </p:cNvCxnSpPr>
          <p:nvPr/>
        </p:nvCxnSpPr>
        <p:spPr>
          <a:xfrm>
            <a:off x="668991" y="4456157"/>
            <a:ext cx="9543955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31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93961" y="1727650"/>
            <a:ext cx="5419185" cy="80609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type matters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C9A3E-55AA-CCE1-FB85-1E1CB7707AD0}"/>
              </a:ext>
            </a:extLst>
          </p:cNvPr>
          <p:cNvSpPr txBox="1"/>
          <p:nvPr/>
        </p:nvSpPr>
        <p:spPr>
          <a:xfrm>
            <a:off x="3630406" y="14569"/>
            <a:ext cx="8561594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D1655AE9-6ECE-969E-19CC-69111642E561}"/>
              </a:ext>
            </a:extLst>
          </p:cNvPr>
          <p:cNvSpPr txBox="1"/>
          <p:nvPr/>
        </p:nvSpPr>
        <p:spPr>
          <a:xfrm>
            <a:off x="2352736" y="152712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4" name="标题 4">
            <a:extLst>
              <a:ext uri="{FF2B5EF4-FFF2-40B4-BE49-F238E27FC236}">
                <a16:creationId xmlns:a16="http://schemas.microsoft.com/office/drawing/2014/main" id="{E3F8D8CB-92C6-BD6F-7231-89077BF37321}"/>
              </a:ext>
            </a:extLst>
          </p:cNvPr>
          <p:cNvSpPr txBox="1">
            <a:spLocks/>
          </p:cNvSpPr>
          <p:nvPr/>
        </p:nvSpPr>
        <p:spPr>
          <a:xfrm>
            <a:off x="3193961" y="3085383"/>
            <a:ext cx="3421488" cy="567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diagnosis</a:t>
            </a:r>
          </a:p>
        </p:txBody>
      </p:sp>
      <p:sp>
        <p:nvSpPr>
          <p:cNvPr id="10" name="标题 4">
            <a:extLst>
              <a:ext uri="{FF2B5EF4-FFF2-40B4-BE49-F238E27FC236}">
                <a16:creationId xmlns:a16="http://schemas.microsoft.com/office/drawing/2014/main" id="{C34A4CF1-019E-015F-CB5E-88335F4B33EE}"/>
              </a:ext>
            </a:extLst>
          </p:cNvPr>
          <p:cNvSpPr txBox="1">
            <a:spLocks/>
          </p:cNvSpPr>
          <p:nvPr/>
        </p:nvSpPr>
        <p:spPr>
          <a:xfrm>
            <a:off x="3193961" y="3960252"/>
            <a:ext cx="5419185" cy="806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management</a:t>
            </a:r>
          </a:p>
        </p:txBody>
      </p:sp>
      <p:sp>
        <p:nvSpPr>
          <p:cNvPr id="11" name="iṣḻíďê">
            <a:extLst>
              <a:ext uri="{FF2B5EF4-FFF2-40B4-BE49-F238E27FC236}">
                <a16:creationId xmlns:a16="http://schemas.microsoft.com/office/drawing/2014/main" id="{2195237B-F200-68AF-96ED-5CAD8A3FCBB3}"/>
              </a:ext>
            </a:extLst>
          </p:cNvPr>
          <p:cNvSpPr/>
          <p:nvPr/>
        </p:nvSpPr>
        <p:spPr>
          <a:xfrm>
            <a:off x="2482455" y="1892951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2" name="iṣḻíďê">
            <a:extLst>
              <a:ext uri="{FF2B5EF4-FFF2-40B4-BE49-F238E27FC236}">
                <a16:creationId xmlns:a16="http://schemas.microsoft.com/office/drawing/2014/main" id="{F1030D9E-A792-949A-74A1-9D160A4D92E3}"/>
              </a:ext>
            </a:extLst>
          </p:cNvPr>
          <p:cNvSpPr/>
          <p:nvPr/>
        </p:nvSpPr>
        <p:spPr>
          <a:xfrm>
            <a:off x="2493896" y="3057609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3" name="iṣḻíďê">
            <a:extLst>
              <a:ext uri="{FF2B5EF4-FFF2-40B4-BE49-F238E27FC236}">
                <a16:creationId xmlns:a16="http://schemas.microsoft.com/office/drawing/2014/main" id="{1F4C47C8-869A-E35A-CAB3-D10934E8FF2E}"/>
              </a:ext>
            </a:extLst>
          </p:cNvPr>
          <p:cNvSpPr/>
          <p:nvPr/>
        </p:nvSpPr>
        <p:spPr>
          <a:xfrm>
            <a:off x="2493896" y="4221986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4" name="iṣḻíďê">
            <a:extLst>
              <a:ext uri="{FF2B5EF4-FFF2-40B4-BE49-F238E27FC236}">
                <a16:creationId xmlns:a16="http://schemas.microsoft.com/office/drawing/2014/main" id="{68FE1B96-21F8-7B8F-265F-8EC0DFE06C34}"/>
              </a:ext>
            </a:extLst>
          </p:cNvPr>
          <p:cNvSpPr/>
          <p:nvPr/>
        </p:nvSpPr>
        <p:spPr>
          <a:xfrm>
            <a:off x="2382787" y="2011029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5" name="iṣḻíďê">
            <a:extLst>
              <a:ext uri="{FF2B5EF4-FFF2-40B4-BE49-F238E27FC236}">
                <a16:creationId xmlns:a16="http://schemas.microsoft.com/office/drawing/2014/main" id="{57FD456D-89FD-BC21-335B-553B37764E66}"/>
              </a:ext>
            </a:extLst>
          </p:cNvPr>
          <p:cNvSpPr/>
          <p:nvPr/>
        </p:nvSpPr>
        <p:spPr>
          <a:xfrm>
            <a:off x="2606184" y="2912442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6" name="iṣḻíďê">
            <a:extLst>
              <a:ext uri="{FF2B5EF4-FFF2-40B4-BE49-F238E27FC236}">
                <a16:creationId xmlns:a16="http://schemas.microsoft.com/office/drawing/2014/main" id="{F980EAAB-8D27-670D-CE5A-56E50569DB6A}"/>
              </a:ext>
            </a:extLst>
          </p:cNvPr>
          <p:cNvSpPr/>
          <p:nvPr/>
        </p:nvSpPr>
        <p:spPr>
          <a:xfrm>
            <a:off x="2422451" y="4077931"/>
            <a:ext cx="475490" cy="475488"/>
          </a:xfrm>
          <a:custGeom>
            <a:avLst/>
            <a:gdLst>
              <a:gd name="connsiteX0" fmla="*/ 0 w 670873"/>
              <a:gd name="connsiteY0" fmla="*/ 335437 h 670873"/>
              <a:gd name="connsiteX1" fmla="*/ 335437 w 670873"/>
              <a:gd name="connsiteY1" fmla="*/ 0 h 670873"/>
              <a:gd name="connsiteX2" fmla="*/ 670874 w 670873"/>
              <a:gd name="connsiteY2" fmla="*/ 335437 h 670873"/>
              <a:gd name="connsiteX3" fmla="*/ 335437 w 670873"/>
              <a:gd name="connsiteY3" fmla="*/ 670874 h 670873"/>
              <a:gd name="connsiteX4" fmla="*/ 0 w 670873"/>
              <a:gd name="connsiteY4" fmla="*/ 335437 h 67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873" h="670873">
                <a:moveTo>
                  <a:pt x="0" y="335437"/>
                </a:moveTo>
                <a:cubicBezTo>
                  <a:pt x="0" y="150180"/>
                  <a:pt x="150180" y="0"/>
                  <a:pt x="335437" y="0"/>
                </a:cubicBezTo>
                <a:cubicBezTo>
                  <a:pt x="520694" y="0"/>
                  <a:pt x="670874" y="150180"/>
                  <a:pt x="670874" y="335437"/>
                </a:cubicBezTo>
                <a:cubicBezTo>
                  <a:pt x="670874" y="520694"/>
                  <a:pt x="520694" y="670874"/>
                  <a:pt x="335437" y="670874"/>
                </a:cubicBezTo>
                <a:cubicBezTo>
                  <a:pt x="150180" y="670874"/>
                  <a:pt x="0" y="520694"/>
                  <a:pt x="0" y="33543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285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A50DFE7B-7E21-27A0-CE9E-FC85A03CC76B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20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9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2805956" y="2305319"/>
            <a:ext cx="6580088" cy="960549"/>
          </a:xfrm>
        </p:spPr>
        <p:txBody>
          <a:bodyPr>
            <a:noAutofit/>
          </a:bodyPr>
          <a:lstStyle/>
          <a:p>
            <a:pPr algn="ctr"/>
            <a:r>
              <a:rPr lang="en-US" altLang="zh-CN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attention.</a:t>
            </a:r>
            <a:endParaRPr lang="zh-CN" altLang="en-US" sz="4400" b="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5BBB218C-2669-7F98-9706-082ABE644E8B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21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67C3155-04BE-0C8E-BAF2-A7CCAA294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772" y="1396362"/>
            <a:ext cx="7139188" cy="346012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Harper Biochemistry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Children's Diseases by Nelson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Genetics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Robbins' pathology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Scholar articles</a:t>
            </a:r>
            <a:endParaRPr lang="fa-I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718739-79C4-D943-5B18-772075541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76" y="921007"/>
            <a:ext cx="4125532" cy="69859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fa-I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3">
            <a:extLst>
              <a:ext uri="{FF2B5EF4-FFF2-40B4-BE49-F238E27FC236}">
                <a16:creationId xmlns:a16="http://schemas.microsoft.com/office/drawing/2014/main" id="{0F72ED1F-A795-4AB5-F2CC-61FACD06D9E7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22</a:t>
            </a:fld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390587" y="153416"/>
            <a:ext cx="6848118" cy="6560769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the disease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and incidence of disease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Prevention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Prognosis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260213" y="140538"/>
            <a:ext cx="0" cy="6470617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637122" y="140537"/>
            <a:ext cx="26230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OUTLOOK</a:t>
            </a:r>
            <a:endParaRPr lang="tr-TR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11591" y="140537"/>
            <a:ext cx="555933" cy="584775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2C961-4083-4B6E-A98D-A313EC81D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5" y="1602650"/>
            <a:ext cx="4253345" cy="4253345"/>
          </a:xfrm>
          <a:prstGeom prst="rect">
            <a:avLst/>
          </a:prstGeom>
        </p:spPr>
      </p:pic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E4EE03C0-D85F-C218-F0FE-06C1393A32D7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3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52A4D-6318-C18E-325C-9BC7BA88D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E54ECA8-868F-48E9-3593-27E360C4E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7286" y="1693239"/>
            <a:ext cx="6839767" cy="3964879"/>
          </a:xfrm>
        </p:spPr>
        <p:txBody>
          <a:bodyPr anchor="ctr">
            <a:norm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inherited metabolic disorder.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 in the breakdown of  branched-chain amino acids(BCKD) / leucine, isoleucine, and valine.                       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neurological manifestations and a characteristic maple syrup–like odor of the urine.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E358B3-04CA-1192-FDCA-941634ADDE68}"/>
              </a:ext>
            </a:extLst>
          </p:cNvPr>
          <p:cNvSpPr txBox="1"/>
          <p:nvPr/>
        </p:nvSpPr>
        <p:spPr>
          <a:xfrm>
            <a:off x="2314099" y="437599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1357C-2471-6646-0492-BFD682724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189" y="0"/>
            <a:ext cx="3569762" cy="3569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0FEB9F-A494-42E1-2A69-9714DC0D214A}"/>
              </a:ext>
            </a:extLst>
          </p:cNvPr>
          <p:cNvSpPr txBox="1"/>
          <p:nvPr/>
        </p:nvSpPr>
        <p:spPr>
          <a:xfrm>
            <a:off x="3773510" y="381790"/>
            <a:ext cx="4271492" cy="131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039B7A-8CE0-A141-DD17-4F68252FD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476" y="3569762"/>
            <a:ext cx="3336475" cy="3126963"/>
          </a:xfrm>
          <a:prstGeom prst="rect">
            <a:avLst/>
          </a:prstGeom>
        </p:spPr>
      </p:pic>
      <p:sp>
        <p:nvSpPr>
          <p:cNvPr id="2" name="灯片编号占位符 3">
            <a:extLst>
              <a:ext uri="{FF2B5EF4-FFF2-40B4-BE49-F238E27FC236}">
                <a16:creationId xmlns:a16="http://schemas.microsoft.com/office/drawing/2014/main" id="{6DD2A0B1-BCDB-C22C-69B7-8C31D24E2B08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6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268FA0-4395-CF93-73E8-ECD1612E2210}"/>
              </a:ext>
            </a:extLst>
          </p:cNvPr>
          <p:cNvSpPr txBox="1"/>
          <p:nvPr/>
        </p:nvSpPr>
        <p:spPr>
          <a:xfrm>
            <a:off x="3773509" y="381790"/>
            <a:ext cx="6370749" cy="131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of the disease</a:t>
            </a: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3CB0B46D-D6F4-2AE9-BFAC-495298C24456}"/>
              </a:ext>
            </a:extLst>
          </p:cNvPr>
          <p:cNvSpPr txBox="1"/>
          <p:nvPr/>
        </p:nvSpPr>
        <p:spPr>
          <a:xfrm>
            <a:off x="2314099" y="437599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占位符 5">
            <a:extLst>
              <a:ext uri="{FF2B5EF4-FFF2-40B4-BE49-F238E27FC236}">
                <a16:creationId xmlns:a16="http://schemas.microsoft.com/office/drawing/2014/main" id="{2E01C21D-6E70-FE89-0F69-3D510B23BFA0}"/>
              </a:ext>
            </a:extLst>
          </p:cNvPr>
          <p:cNvSpPr txBox="1">
            <a:spLocks/>
          </p:cNvSpPr>
          <p:nvPr/>
        </p:nvSpPr>
        <p:spPr>
          <a:xfrm>
            <a:off x="1777286" y="1693239"/>
            <a:ext cx="7645756" cy="3672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genetic mutations affecting the genes encoding the BCKD enzyme complex.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or absent enzymatic activity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Autosomal recessive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6F7425-B9FE-A686-75A7-058B82302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355" y="2838256"/>
            <a:ext cx="4053979" cy="3950175"/>
          </a:xfrm>
          <a:prstGeom prst="rect">
            <a:avLst/>
          </a:prstGeom>
        </p:spPr>
      </p:pic>
      <p:sp>
        <p:nvSpPr>
          <p:cNvPr id="17" name="灯片编号占位符 3">
            <a:extLst>
              <a:ext uri="{FF2B5EF4-FFF2-40B4-BE49-F238E27FC236}">
                <a16:creationId xmlns:a16="http://schemas.microsoft.com/office/drawing/2014/main" id="{3EDC77C9-86C1-B4D9-9A6C-5F1371A3E4E9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9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š1ïďé">
            <a:extLst>
              <a:ext uri="{FF2B5EF4-FFF2-40B4-BE49-F238E27FC236}">
                <a16:creationId xmlns:a16="http://schemas.microsoft.com/office/drawing/2014/main" id="{25B2F359-B072-4452-B19E-97C06FE7E5E0}"/>
              </a:ext>
            </a:extLst>
          </p:cNvPr>
          <p:cNvSpPr txBox="1"/>
          <p:nvPr/>
        </p:nvSpPr>
        <p:spPr>
          <a:xfrm>
            <a:off x="2072474" y="1634372"/>
            <a:ext cx="4672786" cy="29106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amino acids and ketoacid metabolites in the blood and tissues, particularly in the brain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389B038-65EC-4ACA-B096-E36085568B4C}"/>
              </a:ext>
            </a:extLst>
          </p:cNvPr>
          <p:cNvCxnSpPr>
            <a:cxnSpLocks/>
          </p:cNvCxnSpPr>
          <p:nvPr/>
        </p:nvCxnSpPr>
        <p:spPr>
          <a:xfrm>
            <a:off x="6861000" y="1484784"/>
            <a:ext cx="0" cy="4437787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íşḻîdê">
            <a:extLst>
              <a:ext uri="{FF2B5EF4-FFF2-40B4-BE49-F238E27FC236}">
                <a16:creationId xmlns:a16="http://schemas.microsoft.com/office/drawing/2014/main" id="{6C468036-AE5C-495E-8A54-0C97655D3F08}"/>
              </a:ext>
            </a:extLst>
          </p:cNvPr>
          <p:cNvSpPr/>
          <p:nvPr/>
        </p:nvSpPr>
        <p:spPr bwMode="auto">
          <a:xfrm>
            <a:off x="7445998" y="1484784"/>
            <a:ext cx="4376805" cy="659219"/>
          </a:xfrm>
          <a:prstGeom prst="roundRect">
            <a:avLst>
              <a:gd name="adj" fmla="val 1404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BCKD enzyme deficiency</a:t>
            </a:r>
          </a:p>
        </p:txBody>
      </p:sp>
      <p:sp>
        <p:nvSpPr>
          <p:cNvPr id="24" name="íṧ1îde">
            <a:extLst>
              <a:ext uri="{FF2B5EF4-FFF2-40B4-BE49-F238E27FC236}">
                <a16:creationId xmlns:a16="http://schemas.microsoft.com/office/drawing/2014/main" id="{78D439BC-76C0-40C7-A775-DC6A78F613C9}"/>
              </a:ext>
            </a:extLst>
          </p:cNvPr>
          <p:cNvSpPr/>
          <p:nvPr/>
        </p:nvSpPr>
        <p:spPr bwMode="auto">
          <a:xfrm>
            <a:off x="7446000" y="2618966"/>
            <a:ext cx="4376805" cy="669439"/>
          </a:xfrm>
          <a:prstGeom prst="roundRect">
            <a:avLst>
              <a:gd name="adj" fmla="val 14047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altLang="zh-CN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leucine, isoleucine, valine</a:t>
            </a:r>
          </a:p>
        </p:txBody>
      </p:sp>
      <p:sp>
        <p:nvSpPr>
          <p:cNvPr id="22" name="isḷîḑé">
            <a:extLst>
              <a:ext uri="{FF2B5EF4-FFF2-40B4-BE49-F238E27FC236}">
                <a16:creationId xmlns:a16="http://schemas.microsoft.com/office/drawing/2014/main" id="{9BF0D35A-FA5A-45E2-8619-3C8834C71B6B}"/>
              </a:ext>
            </a:extLst>
          </p:cNvPr>
          <p:cNvSpPr/>
          <p:nvPr/>
        </p:nvSpPr>
        <p:spPr bwMode="auto">
          <a:xfrm>
            <a:off x="7445998" y="5259040"/>
            <a:ext cx="4376805" cy="604119"/>
          </a:xfrm>
          <a:prstGeom prst="roundRect">
            <a:avLst>
              <a:gd name="adj" fmla="val 1404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Seizures, lethargy, brain damage</a:t>
            </a:r>
          </a:p>
        </p:txBody>
      </p:sp>
      <p:sp>
        <p:nvSpPr>
          <p:cNvPr id="20" name="íŝļïďê">
            <a:extLst>
              <a:ext uri="{FF2B5EF4-FFF2-40B4-BE49-F238E27FC236}">
                <a16:creationId xmlns:a16="http://schemas.microsoft.com/office/drawing/2014/main" id="{D8B2B25C-7E5F-4C7A-88F3-98C23338DAC5}"/>
              </a:ext>
            </a:extLst>
          </p:cNvPr>
          <p:cNvSpPr/>
          <p:nvPr/>
        </p:nvSpPr>
        <p:spPr bwMode="auto">
          <a:xfrm>
            <a:off x="7445999" y="3940876"/>
            <a:ext cx="4376804" cy="604121"/>
          </a:xfrm>
          <a:prstGeom prst="roundRect">
            <a:avLst>
              <a:gd name="adj" fmla="val 14047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 effect, especially on the brain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686970A-CFA1-4F7C-A086-5E52D02A4AB3}"/>
              </a:ext>
            </a:extLst>
          </p:cNvPr>
          <p:cNvCxnSpPr>
            <a:cxnSpLocks/>
          </p:cNvCxnSpPr>
          <p:nvPr/>
        </p:nvCxnSpPr>
        <p:spPr>
          <a:xfrm>
            <a:off x="7446000" y="2285971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717483D-7F64-4521-B24A-53279DFD3472}"/>
              </a:ext>
            </a:extLst>
          </p:cNvPr>
          <p:cNvCxnSpPr>
            <a:cxnSpLocks/>
          </p:cNvCxnSpPr>
          <p:nvPr/>
        </p:nvCxnSpPr>
        <p:spPr>
          <a:xfrm>
            <a:off x="7446000" y="3604135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961E87A-459E-45F5-A436-A683B019DBCF}"/>
              </a:ext>
            </a:extLst>
          </p:cNvPr>
          <p:cNvCxnSpPr>
            <a:cxnSpLocks/>
          </p:cNvCxnSpPr>
          <p:nvPr/>
        </p:nvCxnSpPr>
        <p:spPr>
          <a:xfrm>
            <a:off x="7446000" y="4922299"/>
            <a:ext cx="4074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6C3BCBF-D907-94A9-56ED-D05DEC71A8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35" t="17553" r="1778"/>
          <a:stretch/>
        </p:blipFill>
        <p:spPr>
          <a:xfrm rot="5400000">
            <a:off x="-2382448" y="1774113"/>
            <a:ext cx="4715317" cy="3963045"/>
          </a:xfrm>
          <a:prstGeom prst="blockArc">
            <a:avLst>
              <a:gd name="adj1" fmla="val 10847381"/>
              <a:gd name="adj2" fmla="val 21587858"/>
              <a:gd name="adj3" fmla="val 23100"/>
            </a:avLst>
          </a:prstGeom>
        </p:spPr>
      </p:pic>
      <p:sp>
        <p:nvSpPr>
          <p:cNvPr id="29" name="文本框 8">
            <a:extLst>
              <a:ext uri="{FF2B5EF4-FFF2-40B4-BE49-F238E27FC236}">
                <a16:creationId xmlns:a16="http://schemas.microsoft.com/office/drawing/2014/main" id="{A292728E-ABE0-C61D-988C-3FDA33902862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52BC51-D3CF-04B3-7942-3C1C78F6BD03}"/>
              </a:ext>
            </a:extLst>
          </p:cNvPr>
          <p:cNvSpPr txBox="1"/>
          <p:nvPr/>
        </p:nvSpPr>
        <p:spPr>
          <a:xfrm>
            <a:off x="1876021" y="-301629"/>
            <a:ext cx="6370749" cy="1311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13BBC99-56B9-D483-1129-B4FE9043F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436" y="3129629"/>
            <a:ext cx="4147778" cy="3110834"/>
          </a:xfrm>
          <a:prstGeom prst="rect">
            <a:avLst/>
          </a:prstGeom>
        </p:spPr>
      </p:pic>
      <p:sp>
        <p:nvSpPr>
          <p:cNvPr id="39" name="灯片编号占位符 3">
            <a:extLst>
              <a:ext uri="{FF2B5EF4-FFF2-40B4-BE49-F238E27FC236}">
                <a16:creationId xmlns:a16="http://schemas.microsoft.com/office/drawing/2014/main" id="{3BBD42E5-1A62-3E81-A8F1-73A8A356A58F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6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ślíḓê">
            <a:extLst>
              <a:ext uri="{FF2B5EF4-FFF2-40B4-BE49-F238E27FC236}">
                <a16:creationId xmlns:a16="http://schemas.microsoft.com/office/drawing/2014/main" id="{EF05B2DD-CD63-4402-9A40-F44226F1DA96}"/>
              </a:ext>
            </a:extLst>
          </p:cNvPr>
          <p:cNvSpPr txBox="1"/>
          <p:nvPr/>
        </p:nvSpPr>
        <p:spPr>
          <a:xfrm>
            <a:off x="510862" y="2107842"/>
            <a:ext cx="3807853" cy="307805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rare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in every 185,000 births worldwide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Consanguineous marriage between relatives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D16B3DD-A2A3-408D-8422-462096DB8CCC}"/>
              </a:ext>
            </a:extLst>
          </p:cNvPr>
          <p:cNvCxnSpPr/>
          <p:nvPr/>
        </p:nvCxnSpPr>
        <p:spPr>
          <a:xfrm>
            <a:off x="4656000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22B16AE-6AEC-B1DE-8713-432EA0854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01" y="1074854"/>
            <a:ext cx="5067472" cy="5268799"/>
          </a:xfrm>
          <a:prstGeom prst="rect">
            <a:avLst/>
          </a:prstGeom>
        </p:spPr>
      </p:pic>
      <p:sp>
        <p:nvSpPr>
          <p:cNvPr id="22" name="文本框 8">
            <a:extLst>
              <a:ext uri="{FF2B5EF4-FFF2-40B4-BE49-F238E27FC236}">
                <a16:creationId xmlns:a16="http://schemas.microsoft.com/office/drawing/2014/main" id="{5899146C-649E-08CB-7061-E18BB35E827F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1B1B34-9D22-5A12-C390-24875BCBB428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Prevalence and incidence of disease</a:t>
            </a:r>
          </a:p>
        </p:txBody>
      </p:sp>
      <p:sp>
        <p:nvSpPr>
          <p:cNvPr id="32" name="灯片编号占位符 3">
            <a:extLst>
              <a:ext uri="{FF2B5EF4-FFF2-40B4-BE49-F238E27FC236}">
                <a16:creationId xmlns:a16="http://schemas.microsoft.com/office/drawing/2014/main" id="{2889CBB7-7C41-0A55-90BA-D868EBBD056C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ïślïḑê">
            <a:extLst>
              <a:ext uri="{FF2B5EF4-FFF2-40B4-BE49-F238E27FC236}">
                <a16:creationId xmlns:a16="http://schemas.microsoft.com/office/drawing/2014/main" id="{4CBFAA41-2561-4978-86A4-7FC2755343E8}"/>
              </a:ext>
            </a:extLst>
          </p:cNvPr>
          <p:cNvSpPr/>
          <p:nvPr/>
        </p:nvSpPr>
        <p:spPr bwMode="auto">
          <a:xfrm>
            <a:off x="7074175" y="2995873"/>
            <a:ext cx="953446" cy="948129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8" name="ïś1îḑé">
            <a:extLst>
              <a:ext uri="{FF2B5EF4-FFF2-40B4-BE49-F238E27FC236}">
                <a16:creationId xmlns:a16="http://schemas.microsoft.com/office/drawing/2014/main" id="{D0E9AC1A-40AD-42BD-A04B-A8DAF764F336}"/>
              </a:ext>
            </a:extLst>
          </p:cNvPr>
          <p:cNvSpPr/>
          <p:nvPr/>
        </p:nvSpPr>
        <p:spPr>
          <a:xfrm>
            <a:off x="5657311" y="1596065"/>
            <a:ext cx="953446" cy="953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iṧ1ïḓè">
            <a:extLst>
              <a:ext uri="{FF2B5EF4-FFF2-40B4-BE49-F238E27FC236}">
                <a16:creationId xmlns:a16="http://schemas.microsoft.com/office/drawing/2014/main" id="{43AB1520-92D8-4D67-BAE0-63FF1105C3BD}"/>
              </a:ext>
            </a:extLst>
          </p:cNvPr>
          <p:cNvSpPr/>
          <p:nvPr/>
        </p:nvSpPr>
        <p:spPr bwMode="auto">
          <a:xfrm>
            <a:off x="4031087" y="1301191"/>
            <a:ext cx="2915277" cy="1619795"/>
          </a:xfrm>
          <a:custGeom>
            <a:avLst/>
            <a:gdLst>
              <a:gd name="T0" fmla="*/ 196 w 260"/>
              <a:gd name="T1" fmla="*/ 0 h 145"/>
              <a:gd name="T2" fmla="*/ 0 w 260"/>
              <a:gd name="T3" fmla="*/ 145 h 145"/>
              <a:gd name="T4" fmla="*/ 169 w 260"/>
              <a:gd name="T5" fmla="*/ 125 h 145"/>
              <a:gd name="T6" fmla="*/ 169 w 260"/>
              <a:gd name="T7" fmla="*/ 125 h 145"/>
              <a:gd name="T8" fmla="*/ 196 w 260"/>
              <a:gd name="T9" fmla="*/ 130 h 145"/>
              <a:gd name="T10" fmla="*/ 260 w 260"/>
              <a:gd name="T11" fmla="*/ 65 h 145"/>
              <a:gd name="T12" fmla="*/ 196 w 260"/>
              <a:gd name="T13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145">
                <a:moveTo>
                  <a:pt x="196" y="0"/>
                </a:moveTo>
                <a:cubicBezTo>
                  <a:pt x="104" y="0"/>
                  <a:pt x="26" y="61"/>
                  <a:pt x="0" y="145"/>
                </a:cubicBezTo>
                <a:cubicBezTo>
                  <a:pt x="34" y="103"/>
                  <a:pt x="93" y="88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77" y="128"/>
                  <a:pt x="186" y="130"/>
                  <a:pt x="196" y="130"/>
                </a:cubicBezTo>
                <a:cubicBezTo>
                  <a:pt x="231" y="130"/>
                  <a:pt x="260" y="101"/>
                  <a:pt x="260" y="65"/>
                </a:cubicBezTo>
                <a:cubicBezTo>
                  <a:pt x="260" y="29"/>
                  <a:pt x="231" y="0"/>
                  <a:pt x="196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íśľîďe">
            <a:extLst>
              <a:ext uri="{FF2B5EF4-FFF2-40B4-BE49-F238E27FC236}">
                <a16:creationId xmlns:a16="http://schemas.microsoft.com/office/drawing/2014/main" id="{1B9FA23E-DC5E-4536-9ACF-405F3CF24E23}"/>
              </a:ext>
            </a:extLst>
          </p:cNvPr>
          <p:cNvSpPr/>
          <p:nvPr/>
        </p:nvSpPr>
        <p:spPr bwMode="auto">
          <a:xfrm>
            <a:off x="4887831" y="1286253"/>
            <a:ext cx="701912" cy="69799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ïṧľiḑê">
            <a:extLst>
              <a:ext uri="{FF2B5EF4-FFF2-40B4-BE49-F238E27FC236}">
                <a16:creationId xmlns:a16="http://schemas.microsoft.com/office/drawing/2014/main" id="{C2C89290-B1FA-47B3-B013-C434BC82CE7D}"/>
              </a:ext>
            </a:extLst>
          </p:cNvPr>
          <p:cNvSpPr/>
          <p:nvPr/>
        </p:nvSpPr>
        <p:spPr bwMode="auto">
          <a:xfrm>
            <a:off x="6602259" y="1359636"/>
            <a:ext cx="1796380" cy="3100661"/>
          </a:xfrm>
          <a:custGeom>
            <a:avLst/>
            <a:gdLst>
              <a:gd name="T0" fmla="*/ 0 w 145"/>
              <a:gd name="T1" fmla="*/ 0 h 260"/>
              <a:gd name="T2" fmla="*/ 20 w 145"/>
              <a:gd name="T3" fmla="*/ 169 h 260"/>
              <a:gd name="T4" fmla="*/ 20 w 145"/>
              <a:gd name="T5" fmla="*/ 169 h 260"/>
              <a:gd name="T6" fmla="*/ 15 w 145"/>
              <a:gd name="T7" fmla="*/ 195 h 260"/>
              <a:gd name="T8" fmla="*/ 80 w 145"/>
              <a:gd name="T9" fmla="*/ 260 h 260"/>
              <a:gd name="T10" fmla="*/ 145 w 145"/>
              <a:gd name="T11" fmla="*/ 195 h 260"/>
              <a:gd name="T12" fmla="*/ 0 w 145"/>
              <a:gd name="T13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260">
                <a:moveTo>
                  <a:pt x="0" y="0"/>
                </a:moveTo>
                <a:cubicBezTo>
                  <a:pt x="42" y="34"/>
                  <a:pt x="57" y="92"/>
                  <a:pt x="20" y="169"/>
                </a:cubicBezTo>
                <a:cubicBezTo>
                  <a:pt x="20" y="169"/>
                  <a:pt x="20" y="169"/>
                  <a:pt x="20" y="169"/>
                </a:cubicBezTo>
                <a:cubicBezTo>
                  <a:pt x="17" y="177"/>
                  <a:pt x="15" y="186"/>
                  <a:pt x="15" y="195"/>
                </a:cubicBezTo>
                <a:cubicBezTo>
                  <a:pt x="15" y="231"/>
                  <a:pt x="44" y="260"/>
                  <a:pt x="80" y="260"/>
                </a:cubicBezTo>
                <a:cubicBezTo>
                  <a:pt x="116" y="260"/>
                  <a:pt x="145" y="231"/>
                  <a:pt x="145" y="195"/>
                </a:cubicBezTo>
                <a:cubicBezTo>
                  <a:pt x="145" y="103"/>
                  <a:pt x="84" y="26"/>
                  <a:pt x="0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îṡḻîḑê">
            <a:extLst>
              <a:ext uri="{FF2B5EF4-FFF2-40B4-BE49-F238E27FC236}">
                <a16:creationId xmlns:a16="http://schemas.microsoft.com/office/drawing/2014/main" id="{2B96EF05-DC6E-4289-B116-8EBE6CE76DBF}"/>
              </a:ext>
            </a:extLst>
          </p:cNvPr>
          <p:cNvSpPr/>
          <p:nvPr/>
        </p:nvSpPr>
        <p:spPr bwMode="auto">
          <a:xfrm>
            <a:off x="5420972" y="4103357"/>
            <a:ext cx="2927290" cy="1589786"/>
          </a:xfrm>
          <a:custGeom>
            <a:avLst/>
            <a:gdLst>
              <a:gd name="T0" fmla="*/ 91 w 260"/>
              <a:gd name="T1" fmla="*/ 20 h 144"/>
              <a:gd name="T2" fmla="*/ 91 w 260"/>
              <a:gd name="T3" fmla="*/ 20 h 144"/>
              <a:gd name="T4" fmla="*/ 65 w 260"/>
              <a:gd name="T5" fmla="*/ 14 h 144"/>
              <a:gd name="T6" fmla="*/ 0 w 260"/>
              <a:gd name="T7" fmla="*/ 79 h 144"/>
              <a:gd name="T8" fmla="*/ 65 w 260"/>
              <a:gd name="T9" fmla="*/ 144 h 144"/>
              <a:gd name="T10" fmla="*/ 260 w 260"/>
              <a:gd name="T11" fmla="*/ 0 h 144"/>
              <a:gd name="T12" fmla="*/ 91 w 260"/>
              <a:gd name="T13" fmla="*/ 2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0" h="144">
                <a:moveTo>
                  <a:pt x="91" y="20"/>
                </a:moveTo>
                <a:cubicBezTo>
                  <a:pt x="91" y="20"/>
                  <a:pt x="91" y="20"/>
                  <a:pt x="91" y="20"/>
                </a:cubicBezTo>
                <a:cubicBezTo>
                  <a:pt x="83" y="16"/>
                  <a:pt x="74" y="14"/>
                  <a:pt x="65" y="14"/>
                </a:cubicBezTo>
                <a:cubicBezTo>
                  <a:pt x="29" y="14"/>
                  <a:pt x="0" y="44"/>
                  <a:pt x="0" y="79"/>
                </a:cubicBezTo>
                <a:cubicBezTo>
                  <a:pt x="0" y="115"/>
                  <a:pt x="29" y="144"/>
                  <a:pt x="65" y="144"/>
                </a:cubicBezTo>
                <a:cubicBezTo>
                  <a:pt x="157" y="144"/>
                  <a:pt x="234" y="83"/>
                  <a:pt x="260" y="0"/>
                </a:cubicBezTo>
                <a:cubicBezTo>
                  <a:pt x="226" y="42"/>
                  <a:pt x="168" y="56"/>
                  <a:pt x="91" y="2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ïš1íḋê">
            <a:extLst>
              <a:ext uri="{FF2B5EF4-FFF2-40B4-BE49-F238E27FC236}">
                <a16:creationId xmlns:a16="http://schemas.microsoft.com/office/drawing/2014/main" id="{65BDA644-803C-4ABA-BD45-7C1C799914FA}"/>
              </a:ext>
            </a:extLst>
          </p:cNvPr>
          <p:cNvSpPr/>
          <p:nvPr/>
        </p:nvSpPr>
        <p:spPr bwMode="auto">
          <a:xfrm>
            <a:off x="3988057" y="2544939"/>
            <a:ext cx="1796380" cy="3106334"/>
          </a:xfrm>
          <a:custGeom>
            <a:avLst/>
            <a:gdLst>
              <a:gd name="T0" fmla="*/ 124 w 144"/>
              <a:gd name="T1" fmla="*/ 91 h 260"/>
              <a:gd name="T2" fmla="*/ 124 w 144"/>
              <a:gd name="T3" fmla="*/ 91 h 260"/>
              <a:gd name="T4" fmla="*/ 129 w 144"/>
              <a:gd name="T5" fmla="*/ 65 h 260"/>
              <a:gd name="T6" fmla="*/ 64 w 144"/>
              <a:gd name="T7" fmla="*/ 0 h 260"/>
              <a:gd name="T8" fmla="*/ 0 w 144"/>
              <a:gd name="T9" fmla="*/ 65 h 260"/>
              <a:gd name="T10" fmla="*/ 144 w 144"/>
              <a:gd name="T11" fmla="*/ 260 h 260"/>
              <a:gd name="T12" fmla="*/ 124 w 144"/>
              <a:gd name="T13" fmla="*/ 91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" h="260">
                <a:moveTo>
                  <a:pt x="124" y="91"/>
                </a:moveTo>
                <a:cubicBezTo>
                  <a:pt x="124" y="91"/>
                  <a:pt x="124" y="91"/>
                  <a:pt x="124" y="91"/>
                </a:cubicBezTo>
                <a:cubicBezTo>
                  <a:pt x="127" y="83"/>
                  <a:pt x="129" y="75"/>
                  <a:pt x="129" y="65"/>
                </a:cubicBezTo>
                <a:cubicBezTo>
                  <a:pt x="129" y="29"/>
                  <a:pt x="100" y="0"/>
                  <a:pt x="64" y="0"/>
                </a:cubicBezTo>
                <a:cubicBezTo>
                  <a:pt x="29" y="0"/>
                  <a:pt x="0" y="29"/>
                  <a:pt x="0" y="65"/>
                </a:cubicBezTo>
                <a:cubicBezTo>
                  <a:pt x="0" y="157"/>
                  <a:pt x="60" y="235"/>
                  <a:pt x="144" y="260"/>
                </a:cubicBezTo>
                <a:cubicBezTo>
                  <a:pt x="102" y="227"/>
                  <a:pt x="88" y="168"/>
                  <a:pt x="124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ísľîḑè">
            <a:extLst>
              <a:ext uri="{FF2B5EF4-FFF2-40B4-BE49-F238E27FC236}">
                <a16:creationId xmlns:a16="http://schemas.microsoft.com/office/drawing/2014/main" id="{3ED2B58A-94D3-4B59-9A63-E77ABD6A839A}"/>
              </a:ext>
            </a:extLst>
          </p:cNvPr>
          <p:cNvSpPr/>
          <p:nvPr/>
        </p:nvSpPr>
        <p:spPr bwMode="auto">
          <a:xfrm>
            <a:off x="7653697" y="2497820"/>
            <a:ext cx="701912" cy="6979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ïṥ1íḑè">
            <a:extLst>
              <a:ext uri="{FF2B5EF4-FFF2-40B4-BE49-F238E27FC236}">
                <a16:creationId xmlns:a16="http://schemas.microsoft.com/office/drawing/2014/main" id="{A5E464C5-307E-46E8-8EEB-83CAB7E0052B}"/>
              </a:ext>
            </a:extLst>
          </p:cNvPr>
          <p:cNvSpPr/>
          <p:nvPr/>
        </p:nvSpPr>
        <p:spPr bwMode="auto">
          <a:xfrm>
            <a:off x="6204369" y="5307771"/>
            <a:ext cx="701912" cy="69799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íṣḷíďè">
            <a:extLst>
              <a:ext uri="{FF2B5EF4-FFF2-40B4-BE49-F238E27FC236}">
                <a16:creationId xmlns:a16="http://schemas.microsoft.com/office/drawing/2014/main" id="{DC18754F-50B5-4EAF-8BD9-2837707F2551}"/>
              </a:ext>
            </a:extLst>
          </p:cNvPr>
          <p:cNvSpPr/>
          <p:nvPr/>
        </p:nvSpPr>
        <p:spPr bwMode="auto">
          <a:xfrm>
            <a:off x="3670479" y="3636737"/>
            <a:ext cx="719684" cy="73777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iṩḻïďè">
            <a:extLst>
              <a:ext uri="{FF2B5EF4-FFF2-40B4-BE49-F238E27FC236}">
                <a16:creationId xmlns:a16="http://schemas.microsoft.com/office/drawing/2014/main" id="{98AEE132-69D3-4F3E-9636-33693DDBBB45}"/>
              </a:ext>
            </a:extLst>
          </p:cNvPr>
          <p:cNvSpPr/>
          <p:nvPr/>
        </p:nvSpPr>
        <p:spPr bwMode="auto">
          <a:xfrm>
            <a:off x="566522" y="1657785"/>
            <a:ext cx="2915277" cy="175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type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 Onset: First days of life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išḻïḍe">
            <a:extLst>
              <a:ext uri="{FF2B5EF4-FFF2-40B4-BE49-F238E27FC236}">
                <a16:creationId xmlns:a16="http://schemas.microsoft.com/office/drawing/2014/main" id="{DF4488E6-A574-425C-8ECE-403A8ECF2097}"/>
              </a:ext>
            </a:extLst>
          </p:cNvPr>
          <p:cNvSpPr txBox="1"/>
          <p:nvPr/>
        </p:nvSpPr>
        <p:spPr bwMode="auto">
          <a:xfrm>
            <a:off x="674243" y="1230537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Activity: &lt; 2%</a:t>
            </a: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îśľíďe">
            <a:extLst>
              <a:ext uri="{FF2B5EF4-FFF2-40B4-BE49-F238E27FC236}">
                <a16:creationId xmlns:a16="http://schemas.microsoft.com/office/drawing/2014/main" id="{03830A91-2F82-418C-BE1E-5DA5DDEDDAD3}"/>
              </a:ext>
            </a:extLst>
          </p:cNvPr>
          <p:cNvSpPr/>
          <p:nvPr/>
        </p:nvSpPr>
        <p:spPr bwMode="auto">
          <a:xfrm>
            <a:off x="8443354" y="1683230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with diet</a:t>
            </a:r>
          </a:p>
        </p:txBody>
      </p:sp>
      <p:sp>
        <p:nvSpPr>
          <p:cNvPr id="10" name="iṥḷîḓè">
            <a:extLst>
              <a:ext uri="{FF2B5EF4-FFF2-40B4-BE49-F238E27FC236}">
                <a16:creationId xmlns:a16="http://schemas.microsoft.com/office/drawing/2014/main" id="{6EB01037-7BC3-4764-B0FD-083AAD1823C5}"/>
              </a:ext>
            </a:extLst>
          </p:cNvPr>
          <p:cNvSpPr txBox="1"/>
          <p:nvPr/>
        </p:nvSpPr>
        <p:spPr bwMode="auto">
          <a:xfrm>
            <a:off x="8488821" y="1230537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Activity: 3 – 30%</a:t>
            </a:r>
            <a:endParaRPr lang="en-US" altLang="zh-CN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íŝ1ïdé">
            <a:extLst>
              <a:ext uri="{FF2B5EF4-FFF2-40B4-BE49-F238E27FC236}">
                <a16:creationId xmlns:a16="http://schemas.microsoft.com/office/drawing/2014/main" id="{822FF16A-1EED-47AD-8D26-66DA343C15AD}"/>
              </a:ext>
            </a:extLst>
          </p:cNvPr>
          <p:cNvSpPr/>
          <p:nvPr/>
        </p:nvSpPr>
        <p:spPr bwMode="auto">
          <a:xfrm>
            <a:off x="694889" y="5752423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type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iSḻïḋè">
            <a:extLst>
              <a:ext uri="{FF2B5EF4-FFF2-40B4-BE49-F238E27FC236}">
                <a16:creationId xmlns:a16="http://schemas.microsoft.com/office/drawing/2014/main" id="{1378A84A-FD9A-4963-932E-08E40B945659}"/>
              </a:ext>
            </a:extLst>
          </p:cNvPr>
          <p:cNvSpPr txBox="1"/>
          <p:nvPr/>
        </p:nvSpPr>
        <p:spPr bwMode="auto">
          <a:xfrm>
            <a:off x="700043" y="5243262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Activity: &lt; 40%</a:t>
            </a:r>
            <a:endParaRPr lang="en-US" altLang="zh-CN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iśḻíḋê">
            <a:extLst>
              <a:ext uri="{FF2B5EF4-FFF2-40B4-BE49-F238E27FC236}">
                <a16:creationId xmlns:a16="http://schemas.microsoft.com/office/drawing/2014/main" id="{FCAC8D6E-59D2-4E96-97A4-A34E894BC66D}"/>
              </a:ext>
            </a:extLst>
          </p:cNvPr>
          <p:cNvSpPr/>
          <p:nvPr/>
        </p:nvSpPr>
        <p:spPr bwMode="auto">
          <a:xfrm>
            <a:off x="8488821" y="5700371"/>
            <a:ext cx="3082200" cy="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Milder form</a:t>
            </a:r>
          </a:p>
        </p:txBody>
      </p:sp>
      <p:sp>
        <p:nvSpPr>
          <p:cNvPr id="14" name="îŝḻide">
            <a:extLst>
              <a:ext uri="{FF2B5EF4-FFF2-40B4-BE49-F238E27FC236}">
                <a16:creationId xmlns:a16="http://schemas.microsoft.com/office/drawing/2014/main" id="{9912DEB1-020B-42E6-8549-D840AF935092}"/>
              </a:ext>
            </a:extLst>
          </p:cNvPr>
          <p:cNvSpPr txBox="1"/>
          <p:nvPr/>
        </p:nvSpPr>
        <p:spPr bwMode="auto">
          <a:xfrm>
            <a:off x="8488821" y="5236174"/>
            <a:ext cx="308220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 Activity: 5 to 20%</a:t>
            </a:r>
            <a:endParaRPr lang="en-US" altLang="zh-CN" sz="24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A9AA8D9B-38B1-49F5-9AE2-0D748531C06B}"/>
              </a:ext>
            </a:extLst>
          </p:cNvPr>
          <p:cNvCxnSpPr>
            <a:cxnSpLocks/>
          </p:cNvCxnSpPr>
          <p:nvPr/>
        </p:nvCxnSpPr>
        <p:spPr>
          <a:xfrm flipH="1">
            <a:off x="626895" y="3429000"/>
            <a:ext cx="3361162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E55287C-D5F5-4749-918B-164B633EFCAB}"/>
              </a:ext>
            </a:extLst>
          </p:cNvPr>
          <p:cNvCxnSpPr>
            <a:cxnSpLocks/>
            <a:stCxn id="22" idx="5"/>
          </p:cNvCxnSpPr>
          <p:nvPr/>
        </p:nvCxnSpPr>
        <p:spPr>
          <a:xfrm>
            <a:off x="8348262" y="4103357"/>
            <a:ext cx="3371513" cy="4284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E63711-14A5-1904-850A-C7C209AAB149}"/>
              </a:ext>
            </a:extLst>
          </p:cNvPr>
          <p:cNvSpPr txBox="1"/>
          <p:nvPr/>
        </p:nvSpPr>
        <p:spPr>
          <a:xfrm>
            <a:off x="5641124" y="1536789"/>
            <a:ext cx="146001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 MSUD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506C04-D8C9-5679-5CAB-51E0E3B61982}"/>
              </a:ext>
            </a:extLst>
          </p:cNvPr>
          <p:cNvSpPr txBox="1"/>
          <p:nvPr/>
        </p:nvSpPr>
        <p:spPr>
          <a:xfrm>
            <a:off x="6766901" y="3274137"/>
            <a:ext cx="188643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MSUD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F457F2-AD32-F032-7C6A-4E814D64C8E3}"/>
              </a:ext>
            </a:extLst>
          </p:cNvPr>
          <p:cNvSpPr txBox="1"/>
          <p:nvPr/>
        </p:nvSpPr>
        <p:spPr>
          <a:xfrm>
            <a:off x="5714191" y="4498935"/>
            <a:ext cx="185243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Intermttent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MSUD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8EE54B-90C9-99A3-B24A-0F97DEABDFDC}"/>
              </a:ext>
            </a:extLst>
          </p:cNvPr>
          <p:cNvSpPr txBox="1"/>
          <p:nvPr/>
        </p:nvSpPr>
        <p:spPr>
          <a:xfrm>
            <a:off x="4135764" y="2682558"/>
            <a:ext cx="159106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Thiamine-responsive MSUD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8">
            <a:extLst>
              <a:ext uri="{FF2B5EF4-FFF2-40B4-BE49-F238E27FC236}">
                <a16:creationId xmlns:a16="http://schemas.microsoft.com/office/drawing/2014/main" id="{3D45F155-DCB5-F97D-AD20-5D49810450B7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9F9BBC4-58D1-EEE0-E327-30A781AC586E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MSUD</a:t>
            </a:r>
          </a:p>
        </p:txBody>
      </p:sp>
      <p:sp>
        <p:nvSpPr>
          <p:cNvPr id="56" name="íśľîďe">
            <a:extLst>
              <a:ext uri="{FF2B5EF4-FFF2-40B4-BE49-F238E27FC236}">
                <a16:creationId xmlns:a16="http://schemas.microsoft.com/office/drawing/2014/main" id="{9D2812DB-2344-4DDF-6106-11CA67A8913E}"/>
              </a:ext>
            </a:extLst>
          </p:cNvPr>
          <p:cNvSpPr/>
          <p:nvPr/>
        </p:nvSpPr>
        <p:spPr bwMode="auto">
          <a:xfrm>
            <a:off x="259593" y="1217367"/>
            <a:ext cx="450358" cy="44784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8" name="ísľîḑè">
            <a:extLst>
              <a:ext uri="{FF2B5EF4-FFF2-40B4-BE49-F238E27FC236}">
                <a16:creationId xmlns:a16="http://schemas.microsoft.com/office/drawing/2014/main" id="{2C8EC7EF-4A74-4EA5-F2E6-F675E0D4027E}"/>
              </a:ext>
            </a:extLst>
          </p:cNvPr>
          <p:cNvSpPr/>
          <p:nvPr/>
        </p:nvSpPr>
        <p:spPr bwMode="auto">
          <a:xfrm>
            <a:off x="7733701" y="1230537"/>
            <a:ext cx="480476" cy="4777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9" name="ísľîḑè">
            <a:extLst>
              <a:ext uri="{FF2B5EF4-FFF2-40B4-BE49-F238E27FC236}">
                <a16:creationId xmlns:a16="http://schemas.microsoft.com/office/drawing/2014/main" id="{5C13E9A3-70C9-1DB7-3EA8-4B979C8611AA}"/>
              </a:ext>
            </a:extLst>
          </p:cNvPr>
          <p:cNvSpPr/>
          <p:nvPr/>
        </p:nvSpPr>
        <p:spPr bwMode="auto">
          <a:xfrm>
            <a:off x="259593" y="5243262"/>
            <a:ext cx="480476" cy="4777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0" name="íśľîďe">
            <a:extLst>
              <a:ext uri="{FF2B5EF4-FFF2-40B4-BE49-F238E27FC236}">
                <a16:creationId xmlns:a16="http://schemas.microsoft.com/office/drawing/2014/main" id="{89B34D45-052D-4750-9E6F-CC294CA4A15D}"/>
              </a:ext>
            </a:extLst>
          </p:cNvPr>
          <p:cNvSpPr/>
          <p:nvPr/>
        </p:nvSpPr>
        <p:spPr bwMode="auto">
          <a:xfrm>
            <a:off x="7710886" y="5221868"/>
            <a:ext cx="450358" cy="44784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2" name="灯片编号占位符 3">
            <a:extLst>
              <a:ext uri="{FF2B5EF4-FFF2-40B4-BE49-F238E27FC236}">
                <a16:creationId xmlns:a16="http://schemas.microsoft.com/office/drawing/2014/main" id="{BA5937DF-2998-AD8D-B053-39C8C47E442F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7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ïSḻïde">
            <a:extLst>
              <a:ext uri="{FF2B5EF4-FFF2-40B4-BE49-F238E27FC236}">
                <a16:creationId xmlns:a16="http://schemas.microsoft.com/office/drawing/2014/main" id="{2F763631-E5DC-4CCC-9219-EED5C7588696}"/>
              </a:ext>
            </a:extLst>
          </p:cNvPr>
          <p:cNvSpPr txBox="1"/>
          <p:nvPr/>
        </p:nvSpPr>
        <p:spPr>
          <a:xfrm>
            <a:off x="1105707" y="1643566"/>
            <a:ext cx="4943070" cy="2982672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 and early: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appetite, nausea and vomiting, coma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childhood and chronic: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Delays in mental and motor development, speech and learning disorders, behavioral disorders</a:t>
            </a:r>
          </a:p>
        </p:txBody>
      </p:sp>
      <p:sp>
        <p:nvSpPr>
          <p:cNvPr id="21" name="ïS1íḓè">
            <a:extLst>
              <a:ext uri="{FF2B5EF4-FFF2-40B4-BE49-F238E27FC236}">
                <a16:creationId xmlns:a16="http://schemas.microsoft.com/office/drawing/2014/main" id="{74FE84F7-E870-4371-9577-B3C552C094CB}"/>
              </a:ext>
            </a:extLst>
          </p:cNvPr>
          <p:cNvSpPr txBox="1"/>
          <p:nvPr/>
        </p:nvSpPr>
        <p:spPr>
          <a:xfrm>
            <a:off x="1267689" y="1113216"/>
            <a:ext cx="4544613" cy="4718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signs</a:t>
            </a:r>
          </a:p>
        </p:txBody>
      </p:sp>
      <p:sp>
        <p:nvSpPr>
          <p:cNvPr id="23" name="ïṥḷîďé">
            <a:extLst>
              <a:ext uri="{FF2B5EF4-FFF2-40B4-BE49-F238E27FC236}">
                <a16:creationId xmlns:a16="http://schemas.microsoft.com/office/drawing/2014/main" id="{3EFDAE99-2FFF-4C30-A28F-945D61B6C5AB}"/>
              </a:ext>
            </a:extLst>
          </p:cNvPr>
          <p:cNvSpPr/>
          <p:nvPr/>
        </p:nvSpPr>
        <p:spPr>
          <a:xfrm>
            <a:off x="430708" y="1151485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4" name="îṣľïḓe">
            <a:extLst>
              <a:ext uri="{FF2B5EF4-FFF2-40B4-BE49-F238E27FC236}">
                <a16:creationId xmlns:a16="http://schemas.microsoft.com/office/drawing/2014/main" id="{9A9ADE72-E9B7-4B6A-8E99-F559BB52AE7D}"/>
              </a:ext>
            </a:extLst>
          </p:cNvPr>
          <p:cNvSpPr/>
          <p:nvPr/>
        </p:nvSpPr>
        <p:spPr bwMode="auto">
          <a:xfrm>
            <a:off x="596115" y="1320249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4B33ED1-6981-483F-B67E-03CD826185CB}"/>
              </a:ext>
            </a:extLst>
          </p:cNvPr>
          <p:cNvCxnSpPr>
            <a:cxnSpLocks/>
          </p:cNvCxnSpPr>
          <p:nvPr/>
        </p:nvCxnSpPr>
        <p:spPr>
          <a:xfrm>
            <a:off x="588330" y="2985841"/>
            <a:ext cx="511403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8">
            <a:extLst>
              <a:ext uri="{FF2B5EF4-FFF2-40B4-BE49-F238E27FC236}">
                <a16:creationId xmlns:a16="http://schemas.microsoft.com/office/drawing/2014/main" id="{644ED80C-9B75-90BA-A802-44F28AAA169F}"/>
              </a:ext>
            </a:extLst>
          </p:cNvPr>
          <p:cNvSpPr txBox="1"/>
          <p:nvPr/>
        </p:nvSpPr>
        <p:spPr>
          <a:xfrm>
            <a:off x="588330" y="3336"/>
            <a:ext cx="1210419" cy="1051350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3200" spc="1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06</a:t>
            </a:r>
            <a:endParaRPr lang="zh-CN" altLang="en-US" sz="3200" spc="1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792A0-126C-7D57-F3B9-A948224CA8F6}"/>
              </a:ext>
            </a:extLst>
          </p:cNvPr>
          <p:cNvSpPr txBox="1"/>
          <p:nvPr/>
        </p:nvSpPr>
        <p:spPr>
          <a:xfrm>
            <a:off x="1866000" y="-149376"/>
            <a:ext cx="10127087" cy="1189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48B1C0D-1B4B-801B-8E92-2080649D4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78" y="1081825"/>
            <a:ext cx="3406729" cy="34067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9511645-7A21-24B3-FFBF-D686420932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653" b="2684"/>
          <a:stretch/>
        </p:blipFill>
        <p:spPr>
          <a:xfrm>
            <a:off x="5494985" y="2996131"/>
            <a:ext cx="2675094" cy="3687391"/>
          </a:xfrm>
          <a:prstGeom prst="rect">
            <a:avLst/>
          </a:prstGeom>
        </p:spPr>
      </p:pic>
      <p:sp>
        <p:nvSpPr>
          <p:cNvPr id="29" name="灯片编号占位符 3">
            <a:extLst>
              <a:ext uri="{FF2B5EF4-FFF2-40B4-BE49-F238E27FC236}">
                <a16:creationId xmlns:a16="http://schemas.microsoft.com/office/drawing/2014/main" id="{B6B6E8E3-A401-C66F-DB38-26E5F73DAD87}"/>
              </a:ext>
            </a:extLst>
          </p:cNvPr>
          <p:cNvSpPr txBox="1">
            <a:spLocks/>
          </p:cNvSpPr>
          <p:nvPr/>
        </p:nvSpPr>
        <p:spPr>
          <a:xfrm>
            <a:off x="8610599" y="6274806"/>
            <a:ext cx="2909888" cy="20638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DD3DB80-B894-403A-B48E-6FDC1A72010E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3359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288b63ab-c3dd-4381-a030-bdc593d4f0b1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B61024"/>
      </a:accent1>
      <a:accent2>
        <a:srgbClr val="EB172E"/>
      </a:accent2>
      <a:accent3>
        <a:srgbClr val="FFCD44"/>
      </a:accent3>
      <a:accent4>
        <a:srgbClr val="FB6565"/>
      </a:accent4>
      <a:accent5>
        <a:srgbClr val="828E97"/>
      </a:accent5>
      <a:accent6>
        <a:srgbClr val="525252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B61024"/>
    </a:accent1>
    <a:accent2>
      <a:srgbClr val="EB172E"/>
    </a:accent2>
    <a:accent3>
      <a:srgbClr val="FFCD44"/>
    </a:accent3>
    <a:accent4>
      <a:srgbClr val="FB6565"/>
    </a:accent4>
    <a:accent5>
      <a:srgbClr val="828E97"/>
    </a:accent5>
    <a:accent6>
      <a:srgbClr val="525252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556</TotalTime>
  <Words>497</Words>
  <Application>Microsoft Office PowerPoint</Application>
  <PresentationFormat>Widescreen</PresentationFormat>
  <Paragraphs>201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Impact</vt:lpstr>
      <vt:lpstr>Times New Roman</vt:lpstr>
      <vt:lpstr>Wingdings</vt:lpstr>
      <vt:lpstr>主题5</vt:lpstr>
      <vt:lpstr> Maple Syrup Urine Disease (MSUD)</vt:lpstr>
      <vt:lpstr>Abbreviations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Newborn screening</vt:lpstr>
      <vt:lpstr>Disease type matters</vt:lpstr>
      <vt:lpstr>Thanks for your attention.</vt:lpstr>
      <vt:lpstr>References: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Mahdiye Roshanfekr</cp:lastModifiedBy>
  <cp:revision>16</cp:revision>
  <cp:lastPrinted>2018-03-27T16:00:00Z</cp:lastPrinted>
  <dcterms:created xsi:type="dcterms:W3CDTF">2018-03-27T16:00:00Z</dcterms:created>
  <dcterms:modified xsi:type="dcterms:W3CDTF">2026-01-07T09:50:23Z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