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MOV" ContentType="video/quicktime"/>
  <Default Extension="jpeg" ContentType="image/jpeg"/>
  <Default Extension="webp" ContentType="image/webp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gif" ContentType="image/gif"/>
  <Default Extension="xlsx" ContentType="application/vnd.openxmlformats-officedocument.spreadsheetml.sheet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media/image46.jpg" ContentType="image/png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s/slide220.xml" ContentType="application/vnd.openxmlformats-officedocument.presentationml.slide+xml"/>
  <Override PartName="/ppt/diagrams/data4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9"/>
  </p:notesMasterIdLst>
  <p:sldIdLst>
    <p:sldId id="256" r:id="rId2"/>
    <p:sldId id="332" r:id="rId3"/>
    <p:sldId id="492" r:id="rId4"/>
    <p:sldId id="533" r:id="rId5"/>
    <p:sldId id="566" r:id="rId6"/>
    <p:sldId id="469" r:id="rId7"/>
    <p:sldId id="263" r:id="rId8"/>
    <p:sldId id="501" r:id="rId9"/>
    <p:sldId id="523" r:id="rId10"/>
    <p:sldId id="521" r:id="rId11"/>
    <p:sldId id="470" r:id="rId12"/>
    <p:sldId id="285" r:id="rId13"/>
    <p:sldId id="555" r:id="rId14"/>
    <p:sldId id="512" r:id="rId15"/>
    <p:sldId id="544" r:id="rId16"/>
    <p:sldId id="549" r:id="rId17"/>
    <p:sldId id="550" r:id="rId18"/>
    <p:sldId id="546" r:id="rId19"/>
    <p:sldId id="554" r:id="rId20"/>
    <p:sldId id="556" r:id="rId21"/>
    <p:sldId id="541" r:id="rId22"/>
    <p:sldId id="503" r:id="rId23"/>
    <p:sldId id="442" r:id="rId24"/>
    <p:sldId id="543" r:id="rId25"/>
    <p:sldId id="525" r:id="rId26"/>
    <p:sldId id="526" r:id="rId27"/>
    <p:sldId id="294" r:id="rId28"/>
    <p:sldId id="336" r:id="rId29"/>
    <p:sldId id="557" r:id="rId30"/>
    <p:sldId id="519" r:id="rId31"/>
    <p:sldId id="561" r:id="rId32"/>
    <p:sldId id="516" r:id="rId33"/>
    <p:sldId id="517" r:id="rId34"/>
    <p:sldId id="473" r:id="rId35"/>
    <p:sldId id="567" r:id="rId36"/>
    <p:sldId id="569" r:id="rId37"/>
    <p:sldId id="467" r:id="rId38"/>
    <p:sldId id="441" r:id="rId39"/>
    <p:sldId id="479" r:id="rId40"/>
    <p:sldId id="570" r:id="rId41"/>
    <p:sldId id="483" r:id="rId42"/>
    <p:sldId id="539" r:id="rId43"/>
    <p:sldId id="537" r:id="rId44"/>
    <p:sldId id="540" r:id="rId45"/>
    <p:sldId id="538" r:id="rId46"/>
    <p:sldId id="505" r:id="rId47"/>
    <p:sldId id="568" r:id="rId48"/>
  </p:sldIdLst>
  <p:sldSz cx="18288000" cy="10287000"/>
  <p:notesSz cx="6858000" cy="9144000"/>
  <p:embeddedFontLst>
    <p:embeddedFont>
      <p:font typeface="Abril Fatface" panose="020B0604020202020204" charset="0"/>
      <p:regular r:id="rId50"/>
    </p:embeddedFont>
    <p:embeddedFont>
      <p:font typeface="Anton" panose="020B0604020202020204" charset="0"/>
      <p:regular r:id="rId51"/>
    </p:embeddedFont>
    <p:embeddedFont>
      <p:font typeface="B Koodak" panose="00000700000000000000" pitchFamily="2" charset="-78"/>
      <p:bold r:id="rId52"/>
    </p:embeddedFont>
    <p:embeddedFont>
      <p:font typeface="B Nazanin" panose="00000400000000000000" pitchFamily="2" charset="-78"/>
      <p:regular r:id="rId53"/>
      <p:bold r:id="rId54"/>
    </p:embeddedFont>
    <p:embeddedFont>
      <p:font typeface="B Titr" panose="00000700000000000000" pitchFamily="2" charset="-78"/>
      <p:bold r:id="rId55"/>
    </p:embeddedFont>
    <p:embeddedFont>
      <p:font typeface="Barlow Condensed" panose="020B0604020202020204" charset="0"/>
      <p:regular r:id="rId56"/>
      <p:bold r:id="rId57"/>
      <p:italic r:id="rId58"/>
      <p:boldItalic r:id="rId59"/>
    </p:embeddedFont>
    <p:embeddedFont>
      <p:font typeface="Calibri" panose="020F0502020204030204" pitchFamily="34" charset="0"/>
      <p:regular r:id="rId60"/>
      <p:bold r:id="rId61"/>
      <p:italic r:id="rId62"/>
      <p:boldItalic r:id="rId63"/>
    </p:embeddedFont>
    <p:embeddedFont>
      <p:font typeface="Cambria Math" panose="02040503050406030204" pitchFamily="18" charset="0"/>
      <p:regular r:id="rId64"/>
    </p:embeddedFont>
    <p:embeddedFont>
      <p:font typeface="Open Sans Bold" panose="020B0604020202020204" charset="0"/>
      <p:regular r:id="rId65"/>
    </p:embeddedFont>
    <p:embeddedFont>
      <p:font typeface="Questrial" panose="020B0604020202020204" charset="0"/>
      <p:regular r:id="rId66"/>
    </p:embeddedFont>
    <p:embeddedFont>
      <p:font typeface="Rajdhani" panose="020B0604020202020204" charset="0"/>
      <p:regular r:id="rId67"/>
      <p:bold r:id="rId68"/>
    </p:embeddedFont>
    <p:embeddedFont>
      <p:font typeface="TT Chocolates Bold" panose="020B0604020202020204" charset="0"/>
      <p:regular r:id="rId69"/>
    </p:embeddedFont>
    <p:embeddedFont>
      <p:font typeface="TT Chocolates Ultra-Bold" panose="020B0604020202020204" charset="0"/>
      <p:regular r:id="rId7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7A7122F-9479-427B-8E1D-8A15B776CB9A}">
          <p14:sldIdLst>
            <p14:sldId id="256"/>
            <p14:sldId id="332"/>
            <p14:sldId id="492"/>
            <p14:sldId id="533"/>
          </p14:sldIdLst>
        </p14:section>
        <p14:section name="aptamer222" id="{A42A0438-C8CC-4957-A65A-B12257411689}">
          <p14:sldIdLst>
            <p14:sldId id="566"/>
            <p14:sldId id="469"/>
            <p14:sldId id="263"/>
            <p14:sldId id="501"/>
            <p14:sldId id="523"/>
            <p14:sldId id="521"/>
            <p14:sldId id="470"/>
            <p14:sldId id="285"/>
            <p14:sldId id="555"/>
          </p14:sldIdLst>
        </p14:section>
        <p14:section name="celec222" id="{80CE6AAF-28E8-41E1-8856-9241CA5D7B65}">
          <p14:sldIdLst>
            <p14:sldId id="512"/>
            <p14:sldId id="544"/>
            <p14:sldId id="549"/>
            <p14:sldId id="550"/>
            <p14:sldId id="546"/>
            <p14:sldId id="554"/>
            <p14:sldId id="556"/>
          </p14:sldIdLst>
        </p14:section>
        <p14:section name="alzaimer22" id="{71E79DC1-0924-4992-9B5D-C2157F3558E4}">
          <p14:sldIdLst>
            <p14:sldId id="541"/>
            <p14:sldId id="503"/>
            <p14:sldId id="442"/>
            <p14:sldId id="543"/>
            <p14:sldId id="525"/>
            <p14:sldId id="526"/>
            <p14:sldId id="294"/>
            <p14:sldId id="336"/>
            <p14:sldId id="557"/>
          </p14:sldIdLst>
        </p14:section>
        <p14:section name="ertebat22" id="{151EF07B-5891-4C8C-8822-7E17952FC842}">
          <p14:sldIdLst>
            <p14:sldId id="519"/>
            <p14:sldId id="561"/>
            <p14:sldId id="516"/>
            <p14:sldId id="517"/>
            <p14:sldId id="473"/>
            <p14:sldId id="567"/>
            <p14:sldId id="569"/>
            <p14:sldId id="467"/>
            <p14:sldId id="441"/>
            <p14:sldId id="479"/>
            <p14:sldId id="570"/>
            <p14:sldId id="483"/>
            <p14:sldId id="539"/>
            <p14:sldId id="537"/>
            <p14:sldId id="540"/>
            <p14:sldId id="538"/>
            <p14:sldId id="505"/>
            <p14:sldId id="56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AC9E8"/>
    <a:srgbClr val="7BA4F7"/>
    <a:srgbClr val="FFFFFF"/>
    <a:srgbClr val="BF0B9D"/>
    <a:srgbClr val="8BD1E7"/>
    <a:srgbClr val="5266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0371" autoAdjust="0"/>
  </p:normalViewPr>
  <p:slideViewPr>
    <p:cSldViewPr>
      <p:cViewPr varScale="1">
        <p:scale>
          <a:sx n="44" d="100"/>
          <a:sy n="44" d="100"/>
        </p:scale>
        <p:origin x="67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font" Target="fonts/font14.fntdata"/><Relationship Id="rId68" Type="http://schemas.openxmlformats.org/officeDocument/2006/relationships/font" Target="fonts/font19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4.fntdata"/><Relationship Id="rId58" Type="http://schemas.openxmlformats.org/officeDocument/2006/relationships/font" Target="fonts/font9.fntdata"/><Relationship Id="rId66" Type="http://schemas.openxmlformats.org/officeDocument/2006/relationships/font" Target="fonts/font17.fntdata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font" Target="fonts/font12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7.fntdata"/><Relationship Id="rId64" Type="http://schemas.openxmlformats.org/officeDocument/2006/relationships/font" Target="fonts/font15.fntdata"/><Relationship Id="rId69" Type="http://schemas.openxmlformats.org/officeDocument/2006/relationships/font" Target="fonts/font20.fntdata"/><Relationship Id="rId8" Type="http://schemas.openxmlformats.org/officeDocument/2006/relationships/slide" Target="slides/slide7.xml"/><Relationship Id="rId51" Type="http://schemas.openxmlformats.org/officeDocument/2006/relationships/font" Target="fonts/font2.fntdata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10.fntdata"/><Relationship Id="rId67" Type="http://schemas.openxmlformats.org/officeDocument/2006/relationships/font" Target="fonts/font18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5.fntdata"/><Relationship Id="rId62" Type="http://schemas.openxmlformats.org/officeDocument/2006/relationships/font" Target="fonts/font13.fntdata"/><Relationship Id="rId70" Type="http://schemas.openxmlformats.org/officeDocument/2006/relationships/font" Target="fonts/font2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57" Type="http://schemas.openxmlformats.org/officeDocument/2006/relationships/font" Target="fonts/font8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3.fntdata"/><Relationship Id="rId60" Type="http://schemas.openxmlformats.org/officeDocument/2006/relationships/font" Target="fonts/font11.fntdata"/><Relationship Id="rId65" Type="http://schemas.openxmlformats.org/officeDocument/2006/relationships/font" Target="fonts/font16.fntdata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font" Target="fonts/font1.fntdata"/><Relationship Id="rId55" Type="http://schemas.openxmlformats.org/officeDocument/2006/relationships/font" Target="fonts/font6.fntdata"/><Relationship Id="rId7" Type="http://schemas.openxmlformats.org/officeDocument/2006/relationships/slide" Target="slides/slide6.xml"/><Relationship Id="rId71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9092431036416205"/>
          <c:y val="3.0181782043027943E-2"/>
          <c:w val="0.61815123714245801"/>
          <c:h val="0.93963643591394408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01F-41BD-9178-B9FAA8C5820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01F-41BD-9178-B9FAA8C5820E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301F-41BD-9178-B9FAA8C5820E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301F-41BD-9178-B9FAA8C5820E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301F-41BD-9178-B9FAA8C5820E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301F-41BD-9178-B9FAA8C5820E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301F-41BD-9178-B9FAA8C5820E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301F-41BD-9178-B9FAA8C5820E}"/>
              </c:ext>
            </c:extLst>
          </c:dPt>
          <c:dPt>
            <c:idx val="8"/>
            <c:bubble3D val="0"/>
            <c:spPr>
              <a:solidFill>
                <a:schemeClr val="accent3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11-301F-41BD-9178-B9FAA8C5820E}"/>
              </c:ext>
            </c:extLst>
          </c:dPt>
          <c:val>
            <c:numRef>
              <c:f>Sheet1!$B$2:$B$10</c:f>
              <c:numCache>
                <c:formatCode>General</c:formatCode>
                <c:ptCount val="9"/>
                <c:pt idx="0">
                  <c:v>10</c:v>
                </c:pt>
                <c:pt idx="1">
                  <c:v>10</c:v>
                </c:pt>
                <c:pt idx="2">
                  <c:v>10</c:v>
                </c:pt>
                <c:pt idx="3">
                  <c:v>10</c:v>
                </c:pt>
                <c:pt idx="4">
                  <c:v>10</c:v>
                </c:pt>
                <c:pt idx="5">
                  <c:v>10</c:v>
                </c:pt>
                <c:pt idx="6">
                  <c:v>10</c:v>
                </c:pt>
                <c:pt idx="7">
                  <c:v>10</c:v>
                </c:pt>
                <c:pt idx="8">
                  <c:v>10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CategoryTitle>
                <c15:cat>
                  <c:strRef>
                    <c:extLst>
                      <c:ext uri="{02D57815-91ED-43cb-92C2-25804820EDAC}">
                        <c15:formulaRef>
                          <c15:sqref>Sheet1!$A$2:$A$10</c15:sqref>
                        </c15:formulaRef>
                      </c:ext>
                    </c:extLst>
                    <c:strCache>
                      <c:ptCount val="9"/>
                      <c:pt idx="0">
                        <c:v>بیماری های عصبی</c:v>
                      </c:pt>
                      <c:pt idx="1">
                        <c:v>سرطان</c:v>
                      </c:pt>
                      <c:pt idx="2">
                        <c:v>بیماری های کبدی</c:v>
                      </c:pt>
                      <c:pt idx="3">
                        <c:v>کبد چرب غیر الکلی</c:v>
                      </c:pt>
                      <c:pt idx="4">
                        <c:v>فیبروز کبدی و سیروز</c:v>
                      </c:pt>
                      <c:pt idx="5">
                        <c:v>دیابت نوع 2</c:v>
                      </c:pt>
                      <c:pt idx="6">
                        <c:v>پارکیسنون</c:v>
                      </c:pt>
                      <c:pt idx="7">
                        <c:v>آلزایمر</c:v>
                      </c:pt>
                      <c:pt idx="8">
                        <c:v>MS</c:v>
                      </c:pt>
                    </c:strCache>
                  </c:strRef>
                </c15:cat>
              </c15:filteredCategoryTitle>
            </c:ext>
            <c:ext xmlns:c16="http://schemas.microsoft.com/office/drawing/2014/chart" uri="{C3380CC4-5D6E-409C-BE32-E72D297353CC}">
              <c16:uniqueId val="{00000012-301F-41BD-9178-B9FAA8C582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8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AEE3AA-4AC4-4846-93C7-AB431FA317C6}" type="doc">
      <dgm:prSet loTypeId="urn:microsoft.com/office/officeart/2005/8/layout/hChevron3" loCatId="process" qsTypeId="urn:microsoft.com/office/officeart/2005/8/quickstyle/simple2" qsCatId="simple" csTypeId="urn:microsoft.com/office/officeart/2005/8/colors/colorful3" csCatId="colorful" phldr="1"/>
      <dgm:spPr/>
      <dgm:t>
        <a:bodyPr/>
        <a:lstStyle/>
        <a:p>
          <a:pPr rtl="1"/>
          <a:endParaRPr lang="fa-IR"/>
        </a:p>
      </dgm:t>
    </dgm:pt>
    <dgm:pt modelId="{4F7771C8-1600-4A42-9243-7B6451CFABB3}" type="pres">
      <dgm:prSet presAssocID="{08AEE3AA-4AC4-4846-93C7-AB431FA317C6}" presName="Name0" presStyleCnt="0">
        <dgm:presLayoutVars>
          <dgm:dir val="rev"/>
          <dgm:resizeHandles val="exact"/>
        </dgm:presLayoutVars>
      </dgm:prSet>
      <dgm:spPr/>
    </dgm:pt>
  </dgm:ptLst>
  <dgm:cxnLst>
    <dgm:cxn modelId="{EF247B33-20B9-4B75-A58D-C268C6FABA2B}" type="presOf" srcId="{08AEE3AA-4AC4-4846-93C7-AB431FA317C6}" destId="{4F7771C8-1600-4A42-9243-7B6451CFABB3}" srcOrd="0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AEE3AA-4AC4-4846-93C7-AB431FA317C6}" type="doc">
      <dgm:prSet loTypeId="urn:microsoft.com/office/officeart/2005/8/layout/hChevron3" loCatId="process" qsTypeId="urn:microsoft.com/office/officeart/2005/8/quickstyle/simple2" qsCatId="simple" csTypeId="urn:microsoft.com/office/officeart/2005/8/colors/colorful3" csCatId="colorful" phldr="1"/>
      <dgm:spPr/>
      <dgm:t>
        <a:bodyPr/>
        <a:lstStyle/>
        <a:p>
          <a:pPr rtl="1"/>
          <a:endParaRPr lang="fa-IR"/>
        </a:p>
      </dgm:t>
    </dgm:pt>
    <mc:AlternateContent xmlns:mc="http://schemas.openxmlformats.org/markup-compatibility/2006" xmlns:a14="http://schemas.microsoft.com/office/drawing/2010/main">
      <mc:Choice Requires="a14">
        <dgm:pt modelId="{35F5AD16-0FBF-4512-ABD9-F3A7972F21AF}">
          <dgm:prSet phldrT="[Text]" custT="1"/>
          <dgm:spPr>
            <a:solidFill>
              <a:schemeClr val="tx2">
                <a:lumMod val="75000"/>
              </a:schemeClr>
            </a:solidFill>
          </dgm:spPr>
          <dgm:t>
            <a:bodyPr/>
            <a:lstStyle/>
            <a:p>
              <a:pPr rtl="1"/>
              <a14:m>
                <m:oMath xmlns:m="http://schemas.openxmlformats.org/officeDocument/2006/math">
                  <m:r>
                    <a:rPr lang="fa-IR" sz="3200" b="1" smtClean="0">
                      <a:latin typeface="Cambria Math" panose="02040503050406030204" pitchFamily="18" charset="0"/>
                    </a:rPr>
                    <m:t>↑</m:t>
                  </m:r>
                </m:oMath>
              </a14:m>
              <a:r>
                <a: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Abnormal levels of amyloid beta and tau</a:t>
              </a:r>
              <a:endParaRPr lang="fa-IR" sz="32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dgm:t>
        </dgm:pt>
      </mc:Choice>
      <mc:Fallback xmlns="">
        <dgm:pt modelId="{35F5AD16-0FBF-4512-ABD9-F3A7972F21AF}">
          <dgm:prSet phldrT="[Text]" custT="1"/>
          <dgm:spPr>
            <a:solidFill>
              <a:schemeClr val="tx2">
                <a:lumMod val="75000"/>
              </a:schemeClr>
            </a:solidFill>
          </dgm:spPr>
          <dgm:t>
            <a:bodyPr/>
            <a:lstStyle/>
            <a:p>
              <a:pPr rtl="1"/>
              <a:r>
                <a:rPr lang="fa-IR" sz="3200" b="1" i="0">
                  <a:latin typeface="Cambria Math" panose="02040503050406030204" pitchFamily="18" charset="0"/>
                </a:rPr>
                <a:t>↑</a:t>
              </a:r>
              <a:r>
                <a: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Abnormal levels of amyloid beta and tau</a:t>
              </a:r>
              <a:endParaRPr lang="fa-IR" sz="32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dgm:t>
        </dgm:pt>
      </mc:Fallback>
    </mc:AlternateContent>
    <dgm:pt modelId="{A7A66667-100C-4D78-A1FA-A87CD3357B8E}" type="parTrans" cxnId="{2DDF1526-619B-49D5-9BCB-9C0E93F5DCB8}">
      <dgm:prSet/>
      <dgm:spPr/>
      <dgm:t>
        <a:bodyPr/>
        <a:lstStyle/>
        <a:p>
          <a:pPr rtl="1"/>
          <a:endParaRPr lang="fa-IR"/>
        </a:p>
      </dgm:t>
    </dgm:pt>
    <dgm:pt modelId="{020466E2-635E-4F11-983D-4F2637B0D776}" type="sibTrans" cxnId="{2DDF1526-619B-49D5-9BCB-9C0E93F5DCB8}">
      <dgm:prSet/>
      <dgm:spPr/>
      <dgm:t>
        <a:bodyPr/>
        <a:lstStyle/>
        <a:p>
          <a:pPr rtl="1"/>
          <a:endParaRPr lang="fa-IR"/>
        </a:p>
      </dgm:t>
    </dgm:pt>
    <dgm:pt modelId="{182363C2-38DE-4442-ACEB-3979ADBBA68C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pPr rtl="1"/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Formation of amyloid </a:t>
          </a:r>
          <a:r>
            <a:rPr lang="en-US" sz="2400" b="1" dirty="0" err="1">
              <a:latin typeface="Times New Roman" panose="02020603050405020304" pitchFamily="18" charset="0"/>
              <a:cs typeface="Times New Roman" panose="02020603050405020304" pitchFamily="18" charset="0"/>
            </a:rPr>
            <a:t>planeurofibrillaryques</a:t>
          </a: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 in tangles</a:t>
          </a:r>
          <a:endParaRPr lang="fa-IR" sz="2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9FE93EC-19B2-4CFD-A527-CCC89A8B05C0}" type="parTrans" cxnId="{333E106C-5976-448E-8AB5-C46B07B4DD44}">
      <dgm:prSet/>
      <dgm:spPr/>
      <dgm:t>
        <a:bodyPr/>
        <a:lstStyle/>
        <a:p>
          <a:pPr rtl="1"/>
          <a:endParaRPr lang="fa-IR"/>
        </a:p>
      </dgm:t>
    </dgm:pt>
    <dgm:pt modelId="{6682754B-284C-4F34-9179-C41106EE7B3D}" type="sibTrans" cxnId="{333E106C-5976-448E-8AB5-C46B07B4DD44}">
      <dgm:prSet/>
      <dgm:spPr/>
      <dgm:t>
        <a:bodyPr/>
        <a:lstStyle/>
        <a:p>
          <a:pPr rtl="1"/>
          <a:endParaRPr lang="fa-IR"/>
        </a:p>
      </dgm:t>
    </dgm:pt>
    <dgm:pt modelId="{125E3B16-307C-4614-9798-8B0CFF63E69D}">
      <dgm:prSet phldrT="[Text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pPr rtl="1"/>
          <a:r>
            <a:rPr lang="en-US" sz="3200" b="1" dirty="0">
              <a:latin typeface="Times New Roman" panose="02020603050405020304" pitchFamily="18" charset="0"/>
              <a:cs typeface="Times New Roman" panose="02020603050405020304" pitchFamily="18" charset="0"/>
            </a:rPr>
            <a:t>Alzheimer's disease</a:t>
          </a:r>
          <a:endParaRPr lang="fa-IR" sz="32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A4560E-29DA-4B59-8D30-BED1F0B63E23}" type="parTrans" cxnId="{0757E2FD-61E6-4317-8D0B-068107B4B97E}">
      <dgm:prSet/>
      <dgm:spPr/>
      <dgm:t>
        <a:bodyPr/>
        <a:lstStyle/>
        <a:p>
          <a:pPr rtl="1"/>
          <a:endParaRPr lang="fa-IR"/>
        </a:p>
      </dgm:t>
    </dgm:pt>
    <dgm:pt modelId="{5DCC91ED-21FD-4E55-96AA-B2A472B34BAF}" type="sibTrans" cxnId="{0757E2FD-61E6-4317-8D0B-068107B4B97E}">
      <dgm:prSet/>
      <dgm:spPr/>
      <dgm:t>
        <a:bodyPr/>
        <a:lstStyle/>
        <a:p>
          <a:pPr rtl="1"/>
          <a:endParaRPr lang="fa-IR"/>
        </a:p>
      </dgm:t>
    </dgm:pt>
    <dgm:pt modelId="{4F7771C8-1600-4A42-9243-7B6451CFABB3}" type="pres">
      <dgm:prSet presAssocID="{08AEE3AA-4AC4-4846-93C7-AB431FA317C6}" presName="Name0" presStyleCnt="0">
        <dgm:presLayoutVars>
          <dgm:dir val="rev"/>
          <dgm:resizeHandles val="exact"/>
        </dgm:presLayoutVars>
      </dgm:prSet>
      <dgm:spPr/>
    </dgm:pt>
    <dgm:pt modelId="{6BAE0851-D657-4E68-AB8D-54FAD5E0EE3A}" type="pres">
      <dgm:prSet presAssocID="{35F5AD16-0FBF-4512-ABD9-F3A7972F21AF}" presName="parTxOnly" presStyleLbl="node1" presStyleIdx="0" presStyleCnt="3">
        <dgm:presLayoutVars>
          <dgm:bulletEnabled val="1"/>
        </dgm:presLayoutVars>
      </dgm:prSet>
      <dgm:spPr/>
    </dgm:pt>
    <dgm:pt modelId="{DA29BA14-30E2-4B9A-A469-F92EF5864828}" type="pres">
      <dgm:prSet presAssocID="{020466E2-635E-4F11-983D-4F2637B0D776}" presName="parSpace" presStyleCnt="0"/>
      <dgm:spPr/>
    </dgm:pt>
    <dgm:pt modelId="{E0188349-D357-4EE4-BB5F-CE02B939ED8C}" type="pres">
      <dgm:prSet presAssocID="{182363C2-38DE-4442-ACEB-3979ADBBA68C}" presName="parTxOnly" presStyleLbl="node1" presStyleIdx="1" presStyleCnt="3">
        <dgm:presLayoutVars>
          <dgm:bulletEnabled val="1"/>
        </dgm:presLayoutVars>
      </dgm:prSet>
      <dgm:spPr/>
    </dgm:pt>
    <dgm:pt modelId="{D0F5B6C4-F78F-4D63-AA5B-6E4C9F20C26B}" type="pres">
      <dgm:prSet presAssocID="{6682754B-284C-4F34-9179-C41106EE7B3D}" presName="parSpace" presStyleCnt="0"/>
      <dgm:spPr/>
    </dgm:pt>
    <dgm:pt modelId="{24F966DB-3A57-4020-98F4-D689E712A4F1}" type="pres">
      <dgm:prSet presAssocID="{125E3B16-307C-4614-9798-8B0CFF63E69D}" presName="parTxOnly" presStyleLbl="node1" presStyleIdx="2" presStyleCnt="3">
        <dgm:presLayoutVars>
          <dgm:bulletEnabled val="1"/>
        </dgm:presLayoutVars>
      </dgm:prSet>
      <dgm:spPr/>
    </dgm:pt>
  </dgm:ptLst>
  <dgm:cxnLst>
    <dgm:cxn modelId="{2DDF1526-619B-49D5-9BCB-9C0E93F5DCB8}" srcId="{08AEE3AA-4AC4-4846-93C7-AB431FA317C6}" destId="{35F5AD16-0FBF-4512-ABD9-F3A7972F21AF}" srcOrd="0" destOrd="0" parTransId="{A7A66667-100C-4D78-A1FA-A87CD3357B8E}" sibTransId="{020466E2-635E-4F11-983D-4F2637B0D776}"/>
    <dgm:cxn modelId="{7267C32E-0074-4B9E-8BB2-AB0EA20AC03F}" type="presOf" srcId="{182363C2-38DE-4442-ACEB-3979ADBBA68C}" destId="{E0188349-D357-4EE4-BB5F-CE02B939ED8C}" srcOrd="0" destOrd="0" presId="urn:microsoft.com/office/officeart/2005/8/layout/hChevron3"/>
    <dgm:cxn modelId="{EF247B33-20B9-4B75-A58D-C268C6FABA2B}" type="presOf" srcId="{08AEE3AA-4AC4-4846-93C7-AB431FA317C6}" destId="{4F7771C8-1600-4A42-9243-7B6451CFABB3}" srcOrd="0" destOrd="0" presId="urn:microsoft.com/office/officeart/2005/8/layout/hChevron3"/>
    <dgm:cxn modelId="{35DB8A4A-E5A2-4952-9F64-F29EFA8C41FD}" type="presOf" srcId="{125E3B16-307C-4614-9798-8B0CFF63E69D}" destId="{24F966DB-3A57-4020-98F4-D689E712A4F1}" srcOrd="0" destOrd="0" presId="urn:microsoft.com/office/officeart/2005/8/layout/hChevron3"/>
    <dgm:cxn modelId="{333E106C-5976-448E-8AB5-C46B07B4DD44}" srcId="{08AEE3AA-4AC4-4846-93C7-AB431FA317C6}" destId="{182363C2-38DE-4442-ACEB-3979ADBBA68C}" srcOrd="1" destOrd="0" parTransId="{E9FE93EC-19B2-4CFD-A527-CCC89A8B05C0}" sibTransId="{6682754B-284C-4F34-9179-C41106EE7B3D}"/>
    <dgm:cxn modelId="{EB1CAB76-40B0-48FD-AF97-2019BBEAF1E4}" type="presOf" srcId="{35F5AD16-0FBF-4512-ABD9-F3A7972F21AF}" destId="{6BAE0851-D657-4E68-AB8D-54FAD5E0EE3A}" srcOrd="0" destOrd="0" presId="urn:microsoft.com/office/officeart/2005/8/layout/hChevron3"/>
    <dgm:cxn modelId="{0757E2FD-61E6-4317-8D0B-068107B4B97E}" srcId="{08AEE3AA-4AC4-4846-93C7-AB431FA317C6}" destId="{125E3B16-307C-4614-9798-8B0CFF63E69D}" srcOrd="2" destOrd="0" parTransId="{1EA4560E-29DA-4B59-8D30-BED1F0B63E23}" sibTransId="{5DCC91ED-21FD-4E55-96AA-B2A472B34BAF}"/>
    <dgm:cxn modelId="{8934F72B-69F6-4574-AB66-C0EF9DF3AFDF}" type="presParOf" srcId="{4F7771C8-1600-4A42-9243-7B6451CFABB3}" destId="{6BAE0851-D657-4E68-AB8D-54FAD5E0EE3A}" srcOrd="0" destOrd="0" presId="urn:microsoft.com/office/officeart/2005/8/layout/hChevron3"/>
    <dgm:cxn modelId="{2AA0D1A5-086E-495B-83BC-1CE782444C9D}" type="presParOf" srcId="{4F7771C8-1600-4A42-9243-7B6451CFABB3}" destId="{DA29BA14-30E2-4B9A-A469-F92EF5864828}" srcOrd="1" destOrd="0" presId="urn:microsoft.com/office/officeart/2005/8/layout/hChevron3"/>
    <dgm:cxn modelId="{A651BC24-3726-4FE3-B487-5BC85325F427}" type="presParOf" srcId="{4F7771C8-1600-4A42-9243-7B6451CFABB3}" destId="{E0188349-D357-4EE4-BB5F-CE02B939ED8C}" srcOrd="2" destOrd="0" presId="urn:microsoft.com/office/officeart/2005/8/layout/hChevron3"/>
    <dgm:cxn modelId="{28C75E93-DABF-4262-AB73-C0EA00161659}" type="presParOf" srcId="{4F7771C8-1600-4A42-9243-7B6451CFABB3}" destId="{D0F5B6C4-F78F-4D63-AA5B-6E4C9F20C26B}" srcOrd="3" destOrd="0" presId="urn:microsoft.com/office/officeart/2005/8/layout/hChevron3"/>
    <dgm:cxn modelId="{58212F41-73EB-4D15-9799-8DA65A6AE525}" type="presParOf" srcId="{4F7771C8-1600-4A42-9243-7B6451CFABB3}" destId="{24F966DB-3A57-4020-98F4-D689E712A4F1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8AEE3AA-4AC4-4846-93C7-AB431FA317C6}" type="doc">
      <dgm:prSet loTypeId="urn:microsoft.com/office/officeart/2005/8/layout/hChevron3" loCatId="process" qsTypeId="urn:microsoft.com/office/officeart/2005/8/quickstyle/simple2" qsCatId="simple" csTypeId="urn:microsoft.com/office/officeart/2005/8/colors/colorful3" csCatId="colorful" phldr="1"/>
      <dgm:spPr/>
      <dgm:t>
        <a:bodyPr/>
        <a:lstStyle/>
        <a:p>
          <a:pPr rtl="1"/>
          <a:endParaRPr lang="fa-IR"/>
        </a:p>
      </dgm:t>
    </dgm:pt>
    <dgm:pt modelId="{35F5AD16-0FBF-4512-ABD9-F3A7972F21AF}">
      <dgm:prSet phldrT="[Text]" custT="1"/>
      <dgm:spPr>
        <a:blipFill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en-US">
              <a:noFill/>
            </a:rPr>
            <a:t> </a:t>
          </a:r>
        </a:p>
      </dgm:t>
    </dgm:pt>
    <dgm:pt modelId="{A7A66667-100C-4D78-A1FA-A87CD3357B8E}" type="parTrans" cxnId="{2DDF1526-619B-49D5-9BCB-9C0E93F5DCB8}">
      <dgm:prSet/>
      <dgm:spPr/>
      <dgm:t>
        <a:bodyPr/>
        <a:lstStyle/>
        <a:p>
          <a:pPr rtl="1"/>
          <a:endParaRPr lang="fa-IR"/>
        </a:p>
      </dgm:t>
    </dgm:pt>
    <dgm:pt modelId="{020466E2-635E-4F11-983D-4F2637B0D776}" type="sibTrans" cxnId="{2DDF1526-619B-49D5-9BCB-9C0E93F5DCB8}">
      <dgm:prSet/>
      <dgm:spPr/>
      <dgm:t>
        <a:bodyPr/>
        <a:lstStyle/>
        <a:p>
          <a:pPr rtl="1"/>
          <a:endParaRPr lang="fa-IR"/>
        </a:p>
      </dgm:t>
    </dgm:pt>
    <dgm:pt modelId="{182363C2-38DE-4442-ACEB-3979ADBBA68C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pPr rtl="1"/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Formation of amyloid </a:t>
          </a:r>
          <a:r>
            <a:rPr lang="en-US" sz="2400" b="1" dirty="0" err="1">
              <a:latin typeface="Times New Roman" panose="02020603050405020304" pitchFamily="18" charset="0"/>
              <a:cs typeface="Times New Roman" panose="02020603050405020304" pitchFamily="18" charset="0"/>
            </a:rPr>
            <a:t>planeurofibrillaryques</a:t>
          </a: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 in tangles</a:t>
          </a:r>
          <a:endParaRPr lang="fa-IR" sz="2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9FE93EC-19B2-4CFD-A527-CCC89A8B05C0}" type="parTrans" cxnId="{333E106C-5976-448E-8AB5-C46B07B4DD44}">
      <dgm:prSet/>
      <dgm:spPr/>
      <dgm:t>
        <a:bodyPr/>
        <a:lstStyle/>
        <a:p>
          <a:pPr rtl="1"/>
          <a:endParaRPr lang="fa-IR"/>
        </a:p>
      </dgm:t>
    </dgm:pt>
    <dgm:pt modelId="{6682754B-284C-4F34-9179-C41106EE7B3D}" type="sibTrans" cxnId="{333E106C-5976-448E-8AB5-C46B07B4DD44}">
      <dgm:prSet/>
      <dgm:spPr/>
      <dgm:t>
        <a:bodyPr/>
        <a:lstStyle/>
        <a:p>
          <a:pPr rtl="1"/>
          <a:endParaRPr lang="fa-IR"/>
        </a:p>
      </dgm:t>
    </dgm:pt>
    <dgm:pt modelId="{125E3B16-307C-4614-9798-8B0CFF63E69D}">
      <dgm:prSet phldrT="[Text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pPr rtl="1"/>
          <a:r>
            <a:rPr lang="en-US" sz="3200" b="1" dirty="0">
              <a:latin typeface="Times New Roman" panose="02020603050405020304" pitchFamily="18" charset="0"/>
              <a:cs typeface="Times New Roman" panose="02020603050405020304" pitchFamily="18" charset="0"/>
            </a:rPr>
            <a:t>Alzheimer's disease</a:t>
          </a:r>
          <a:endParaRPr lang="fa-IR" sz="32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A4560E-29DA-4B59-8D30-BED1F0B63E23}" type="parTrans" cxnId="{0757E2FD-61E6-4317-8D0B-068107B4B97E}">
      <dgm:prSet/>
      <dgm:spPr/>
      <dgm:t>
        <a:bodyPr/>
        <a:lstStyle/>
        <a:p>
          <a:pPr rtl="1"/>
          <a:endParaRPr lang="fa-IR"/>
        </a:p>
      </dgm:t>
    </dgm:pt>
    <dgm:pt modelId="{5DCC91ED-21FD-4E55-96AA-B2A472B34BAF}" type="sibTrans" cxnId="{0757E2FD-61E6-4317-8D0B-068107B4B97E}">
      <dgm:prSet/>
      <dgm:spPr/>
      <dgm:t>
        <a:bodyPr/>
        <a:lstStyle/>
        <a:p>
          <a:pPr rtl="1"/>
          <a:endParaRPr lang="fa-IR"/>
        </a:p>
      </dgm:t>
    </dgm:pt>
    <dgm:pt modelId="{4F7771C8-1600-4A42-9243-7B6451CFABB3}" type="pres">
      <dgm:prSet presAssocID="{08AEE3AA-4AC4-4846-93C7-AB431FA317C6}" presName="Name0" presStyleCnt="0">
        <dgm:presLayoutVars>
          <dgm:dir val="rev"/>
          <dgm:resizeHandles val="exact"/>
        </dgm:presLayoutVars>
      </dgm:prSet>
      <dgm:spPr/>
    </dgm:pt>
    <dgm:pt modelId="{6BAE0851-D657-4E68-AB8D-54FAD5E0EE3A}" type="pres">
      <dgm:prSet presAssocID="{35F5AD16-0FBF-4512-ABD9-F3A7972F21AF}" presName="parTxOnly" presStyleLbl="node1" presStyleIdx="0" presStyleCnt="3">
        <dgm:presLayoutVars>
          <dgm:bulletEnabled val="1"/>
        </dgm:presLayoutVars>
      </dgm:prSet>
      <dgm:spPr/>
    </dgm:pt>
    <dgm:pt modelId="{DA29BA14-30E2-4B9A-A469-F92EF5864828}" type="pres">
      <dgm:prSet presAssocID="{020466E2-635E-4F11-983D-4F2637B0D776}" presName="parSpace" presStyleCnt="0"/>
      <dgm:spPr/>
    </dgm:pt>
    <dgm:pt modelId="{E0188349-D357-4EE4-BB5F-CE02B939ED8C}" type="pres">
      <dgm:prSet presAssocID="{182363C2-38DE-4442-ACEB-3979ADBBA68C}" presName="parTxOnly" presStyleLbl="node1" presStyleIdx="1" presStyleCnt="3">
        <dgm:presLayoutVars>
          <dgm:bulletEnabled val="1"/>
        </dgm:presLayoutVars>
      </dgm:prSet>
      <dgm:spPr/>
    </dgm:pt>
    <dgm:pt modelId="{D0F5B6C4-F78F-4D63-AA5B-6E4C9F20C26B}" type="pres">
      <dgm:prSet presAssocID="{6682754B-284C-4F34-9179-C41106EE7B3D}" presName="parSpace" presStyleCnt="0"/>
      <dgm:spPr/>
    </dgm:pt>
    <dgm:pt modelId="{24F966DB-3A57-4020-98F4-D689E712A4F1}" type="pres">
      <dgm:prSet presAssocID="{125E3B16-307C-4614-9798-8B0CFF63E69D}" presName="parTxOnly" presStyleLbl="node1" presStyleIdx="2" presStyleCnt="3">
        <dgm:presLayoutVars>
          <dgm:bulletEnabled val="1"/>
        </dgm:presLayoutVars>
      </dgm:prSet>
      <dgm:spPr/>
    </dgm:pt>
  </dgm:ptLst>
  <dgm:cxnLst>
    <dgm:cxn modelId="{2DDF1526-619B-49D5-9BCB-9C0E93F5DCB8}" srcId="{08AEE3AA-4AC4-4846-93C7-AB431FA317C6}" destId="{35F5AD16-0FBF-4512-ABD9-F3A7972F21AF}" srcOrd="0" destOrd="0" parTransId="{A7A66667-100C-4D78-A1FA-A87CD3357B8E}" sibTransId="{020466E2-635E-4F11-983D-4F2637B0D776}"/>
    <dgm:cxn modelId="{7267C32E-0074-4B9E-8BB2-AB0EA20AC03F}" type="presOf" srcId="{182363C2-38DE-4442-ACEB-3979ADBBA68C}" destId="{E0188349-D357-4EE4-BB5F-CE02B939ED8C}" srcOrd="0" destOrd="0" presId="urn:microsoft.com/office/officeart/2005/8/layout/hChevron3"/>
    <dgm:cxn modelId="{EF247B33-20B9-4B75-A58D-C268C6FABA2B}" type="presOf" srcId="{08AEE3AA-4AC4-4846-93C7-AB431FA317C6}" destId="{4F7771C8-1600-4A42-9243-7B6451CFABB3}" srcOrd="0" destOrd="0" presId="urn:microsoft.com/office/officeart/2005/8/layout/hChevron3"/>
    <dgm:cxn modelId="{35DB8A4A-E5A2-4952-9F64-F29EFA8C41FD}" type="presOf" srcId="{125E3B16-307C-4614-9798-8B0CFF63E69D}" destId="{24F966DB-3A57-4020-98F4-D689E712A4F1}" srcOrd="0" destOrd="0" presId="urn:microsoft.com/office/officeart/2005/8/layout/hChevron3"/>
    <dgm:cxn modelId="{333E106C-5976-448E-8AB5-C46B07B4DD44}" srcId="{08AEE3AA-4AC4-4846-93C7-AB431FA317C6}" destId="{182363C2-38DE-4442-ACEB-3979ADBBA68C}" srcOrd="1" destOrd="0" parTransId="{E9FE93EC-19B2-4CFD-A527-CCC89A8B05C0}" sibTransId="{6682754B-284C-4F34-9179-C41106EE7B3D}"/>
    <dgm:cxn modelId="{EB1CAB76-40B0-48FD-AF97-2019BBEAF1E4}" type="presOf" srcId="{35F5AD16-0FBF-4512-ABD9-F3A7972F21AF}" destId="{6BAE0851-D657-4E68-AB8D-54FAD5E0EE3A}" srcOrd="0" destOrd="0" presId="urn:microsoft.com/office/officeart/2005/8/layout/hChevron3"/>
    <dgm:cxn modelId="{0757E2FD-61E6-4317-8D0B-068107B4B97E}" srcId="{08AEE3AA-4AC4-4846-93C7-AB431FA317C6}" destId="{125E3B16-307C-4614-9798-8B0CFF63E69D}" srcOrd="2" destOrd="0" parTransId="{1EA4560E-29DA-4B59-8D30-BED1F0B63E23}" sibTransId="{5DCC91ED-21FD-4E55-96AA-B2A472B34BAF}"/>
    <dgm:cxn modelId="{8934F72B-69F6-4574-AB66-C0EF9DF3AFDF}" type="presParOf" srcId="{4F7771C8-1600-4A42-9243-7B6451CFABB3}" destId="{6BAE0851-D657-4E68-AB8D-54FAD5E0EE3A}" srcOrd="0" destOrd="0" presId="urn:microsoft.com/office/officeart/2005/8/layout/hChevron3"/>
    <dgm:cxn modelId="{2AA0D1A5-086E-495B-83BC-1CE782444C9D}" type="presParOf" srcId="{4F7771C8-1600-4A42-9243-7B6451CFABB3}" destId="{DA29BA14-30E2-4B9A-A469-F92EF5864828}" srcOrd="1" destOrd="0" presId="urn:microsoft.com/office/officeart/2005/8/layout/hChevron3"/>
    <dgm:cxn modelId="{A651BC24-3726-4FE3-B487-5BC85325F427}" type="presParOf" srcId="{4F7771C8-1600-4A42-9243-7B6451CFABB3}" destId="{E0188349-D357-4EE4-BB5F-CE02B939ED8C}" srcOrd="2" destOrd="0" presId="urn:microsoft.com/office/officeart/2005/8/layout/hChevron3"/>
    <dgm:cxn modelId="{28C75E93-DABF-4262-AB73-C0EA00161659}" type="presParOf" srcId="{4F7771C8-1600-4A42-9243-7B6451CFABB3}" destId="{D0F5B6C4-F78F-4D63-AA5B-6E4C9F20C26B}" srcOrd="3" destOrd="0" presId="urn:microsoft.com/office/officeart/2005/8/layout/hChevron3"/>
    <dgm:cxn modelId="{58212F41-73EB-4D15-9799-8DA65A6AE525}" type="presParOf" srcId="{4F7771C8-1600-4A42-9243-7B6451CFABB3}" destId="{24F966DB-3A57-4020-98F4-D689E712A4F1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AE0851-D657-4E68-AB8D-54FAD5E0EE3A}">
      <dsp:nvSpPr>
        <dsp:cNvPr id="0" name=""/>
        <dsp:cNvSpPr/>
      </dsp:nvSpPr>
      <dsp:spPr>
        <a:xfrm rot="10800000">
          <a:off x="6851349" y="1541344"/>
          <a:ext cx="4279035" cy="1711614"/>
        </a:xfrm>
        <a:prstGeom prst="homePlate">
          <a:avLst/>
        </a:prstGeom>
        <a:solidFill>
          <a:schemeClr val="tx2">
            <a:lumMod val="75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2672" tIns="85344" rIns="170688" bIns="85344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14:m xmlns:a14="http://schemas.microsoft.com/office/drawing/2010/main">
            <m:oMath xmlns:m="http://schemas.openxmlformats.org/officeDocument/2006/math">
              <m:r>
                <a:rPr lang="fa-IR" sz="3200" b="1" kern="1200" smtClean="0">
                  <a:latin typeface="Cambria Math" panose="02040503050406030204" pitchFamily="18" charset="0"/>
                </a:rPr>
                <m:t>↑</m:t>
              </m:r>
            </m:oMath>
          </a14:m>
          <a:r>
            <a:rPr lang="en-US" sz="3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Abnormal levels of amyloid beta and tau</a:t>
          </a:r>
          <a:endParaRPr lang="fa-IR" sz="32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7279252" y="1541344"/>
        <a:ext cx="3851132" cy="1711614"/>
      </dsp:txXfrm>
    </dsp:sp>
    <dsp:sp modelId="{E0188349-D357-4EE4-BB5F-CE02B939ED8C}">
      <dsp:nvSpPr>
        <dsp:cNvPr id="0" name=""/>
        <dsp:cNvSpPr/>
      </dsp:nvSpPr>
      <dsp:spPr>
        <a:xfrm rot="10800000">
          <a:off x="3428121" y="1541344"/>
          <a:ext cx="4279035" cy="1711614"/>
        </a:xfrm>
        <a:prstGeom prst="chevron">
          <a:avLst/>
        </a:prstGeom>
        <a:solidFill>
          <a:schemeClr val="accent1">
            <a:lumMod val="75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004" tIns="64008" rIns="96012" bIns="6400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Formation of amyloid </a:t>
          </a:r>
          <a:r>
            <a:rPr lang="en-US" sz="2400" b="1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planeurofibrillaryques</a:t>
          </a: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in tangles</a:t>
          </a:r>
          <a:endParaRPr lang="fa-IR" sz="2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4283928" y="1541344"/>
        <a:ext cx="2567421" cy="1711614"/>
      </dsp:txXfrm>
    </dsp:sp>
    <dsp:sp modelId="{24F966DB-3A57-4020-98F4-D689E712A4F1}">
      <dsp:nvSpPr>
        <dsp:cNvPr id="0" name=""/>
        <dsp:cNvSpPr/>
      </dsp:nvSpPr>
      <dsp:spPr>
        <a:xfrm rot="10800000">
          <a:off x="4893" y="1541344"/>
          <a:ext cx="4279035" cy="1711614"/>
        </a:xfrm>
        <a:prstGeom prst="chevron">
          <a:avLst/>
        </a:prstGeom>
        <a:solidFill>
          <a:schemeClr val="tx2">
            <a:lumMod val="40000"/>
            <a:lumOff val="6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2672" tIns="85344" rIns="128016" bIns="85344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Alzheimer's disease</a:t>
          </a:r>
          <a:endParaRPr lang="fa-IR" sz="32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860700" y="1541344"/>
        <a:ext cx="2567421" cy="17116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89.gi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0.3428</cdr:x>
      <cdr:y>0.23662</cdr:y>
    </cdr:from>
    <cdr:to>
      <cdr:x>0.67203</cdr:x>
      <cdr:y>0.76342</cdr:y>
    </cdr:to>
    <cdr:pic>
      <cdr:nvPicPr>
        <cdr:cNvPr id="5" name="Picture 4">
          <a:extLst xmlns:a="http://schemas.openxmlformats.org/drawingml/2006/main">
            <a:ext uri="{FF2B5EF4-FFF2-40B4-BE49-F238E27FC236}">
              <a16:creationId xmlns:a16="http://schemas.microsoft.com/office/drawing/2014/main" id="{3F379EFE-5A8A-16F1-41D4-2B6D5B59088E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rcRect xmlns:a="http://schemas.openxmlformats.org/drawingml/2006/main"/>
        <a:stretch xmlns:a="http://schemas.openxmlformats.org/drawingml/2006/main">
          <a:fillRect/>
        </a:stretch>
      </cdr:blipFill>
      <cdr:spPr>
        <a:xfrm xmlns:a="http://schemas.openxmlformats.org/drawingml/2006/main" flipH="1">
          <a:off x="3617835" y="1642836"/>
          <a:ext cx="3474620" cy="3657536"/>
        </a:xfrm>
        <a:prstGeom xmlns:a="http://schemas.openxmlformats.org/drawingml/2006/main" prst="rect">
          <a:avLst/>
        </a:prstGeom>
      </cdr:spPr>
    </cdr:pic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C84C9-D9CD-4294-9121-745562900D43}" type="datetimeFigureOut">
              <a:rPr lang="en-US" smtClean="0"/>
              <a:t>5/20/2024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D0680-5DBC-4872-B57C-28D17E2916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7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9A0FC6-80D9-40D9-A71C-D63EACF964F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2876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g65abef0139_0_145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4" name="Google Shape;404;g65abef0139_0_145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07231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6 Two columns">
  <p:cSld name="006 Two columns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7"/>
          <p:cNvSpPr txBox="1">
            <a:spLocks noGrp="1"/>
          </p:cNvSpPr>
          <p:nvPr>
            <p:ph type="subTitle" idx="1"/>
          </p:nvPr>
        </p:nvSpPr>
        <p:spPr>
          <a:xfrm>
            <a:off x="1310040" y="2720663"/>
            <a:ext cx="7441650" cy="10768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1pPr>
            <a:lvl2pPr lvl="1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2pPr>
            <a:lvl3pPr lvl="2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3pPr>
            <a:lvl4pPr lvl="3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4pPr>
            <a:lvl5pPr lvl="4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5pPr>
            <a:lvl6pPr lvl="5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6pPr>
            <a:lvl7pPr lvl="6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7pPr>
            <a:lvl8pPr lvl="7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8pPr>
            <a:lvl9pPr lvl="8" rtl="0">
              <a:spcBef>
                <a:spcPts val="3150"/>
              </a:spcBef>
              <a:spcAft>
                <a:spcPts val="315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6" name="Google Shape;56;p7"/>
          <p:cNvSpPr txBox="1">
            <a:spLocks noGrp="1"/>
          </p:cNvSpPr>
          <p:nvPr>
            <p:ph type="subTitle" idx="2"/>
          </p:nvPr>
        </p:nvSpPr>
        <p:spPr>
          <a:xfrm>
            <a:off x="9696233" y="2720663"/>
            <a:ext cx="7441200" cy="10768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1pPr>
            <a:lvl2pPr lvl="1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2pPr>
            <a:lvl3pPr lvl="2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3pPr>
            <a:lvl4pPr lvl="3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4pPr>
            <a:lvl5pPr lvl="4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5pPr>
            <a:lvl6pPr lvl="5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6pPr>
            <a:lvl7pPr lvl="6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7pPr>
            <a:lvl8pPr lvl="7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8pPr>
            <a:lvl9pPr lvl="8" rtl="0">
              <a:spcBef>
                <a:spcPts val="3150"/>
              </a:spcBef>
              <a:spcAft>
                <a:spcPts val="3150"/>
              </a:spcAft>
              <a:buClr>
                <a:schemeClr val="dk1"/>
              </a:buClr>
              <a:buSzPts val="2100"/>
              <a:buNone/>
              <a:defRPr sz="315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7" name="Google Shape;57;p7"/>
          <p:cNvSpPr txBox="1">
            <a:spLocks noGrp="1"/>
          </p:cNvSpPr>
          <p:nvPr>
            <p:ph type="title"/>
          </p:nvPr>
        </p:nvSpPr>
        <p:spPr>
          <a:xfrm>
            <a:off x="1310025" y="1254450"/>
            <a:ext cx="15827850" cy="11452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58" name="Google Shape;58;p7"/>
          <p:cNvSpPr txBox="1">
            <a:spLocks noGrp="1"/>
          </p:cNvSpPr>
          <p:nvPr>
            <p:ph type="body" idx="3"/>
          </p:nvPr>
        </p:nvSpPr>
        <p:spPr>
          <a:xfrm>
            <a:off x="1310025" y="4126200"/>
            <a:ext cx="7441200" cy="46777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685800" lvl="0" indent="-523875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1371600" lvl="1" indent="-523875">
              <a:spcBef>
                <a:spcPts val="3150"/>
              </a:spcBef>
              <a:spcAft>
                <a:spcPts val="0"/>
              </a:spcAft>
              <a:buSzPts val="1900"/>
              <a:buChar char="○"/>
              <a:defRPr/>
            </a:lvl2pPr>
            <a:lvl3pPr marL="2057400" lvl="2" indent="-523875">
              <a:spcBef>
                <a:spcPts val="3150"/>
              </a:spcBef>
              <a:spcAft>
                <a:spcPts val="0"/>
              </a:spcAft>
              <a:buSzPts val="1900"/>
              <a:buChar char="■"/>
              <a:defRPr/>
            </a:lvl3pPr>
            <a:lvl4pPr marL="2743200" lvl="3" indent="-523875">
              <a:spcBef>
                <a:spcPts val="3150"/>
              </a:spcBef>
              <a:spcAft>
                <a:spcPts val="0"/>
              </a:spcAft>
              <a:buSzPts val="1900"/>
              <a:buChar char="●"/>
              <a:defRPr/>
            </a:lvl4pPr>
            <a:lvl5pPr marL="3429000" lvl="4" indent="-523875">
              <a:spcBef>
                <a:spcPts val="3150"/>
              </a:spcBef>
              <a:spcAft>
                <a:spcPts val="0"/>
              </a:spcAft>
              <a:buSzPts val="1900"/>
              <a:buChar char="○"/>
              <a:defRPr/>
            </a:lvl5pPr>
            <a:lvl6pPr marL="4114800" lvl="5" indent="-523875">
              <a:spcBef>
                <a:spcPts val="3150"/>
              </a:spcBef>
              <a:spcAft>
                <a:spcPts val="0"/>
              </a:spcAft>
              <a:buSzPts val="1900"/>
              <a:buChar char="■"/>
              <a:defRPr/>
            </a:lvl6pPr>
            <a:lvl7pPr marL="4800600" lvl="6" indent="-523875">
              <a:spcBef>
                <a:spcPts val="3150"/>
              </a:spcBef>
              <a:spcAft>
                <a:spcPts val="0"/>
              </a:spcAft>
              <a:buSzPts val="1900"/>
              <a:buChar char="●"/>
              <a:defRPr/>
            </a:lvl7pPr>
            <a:lvl8pPr marL="5486400" lvl="7" indent="-523875">
              <a:spcBef>
                <a:spcPts val="3150"/>
              </a:spcBef>
              <a:spcAft>
                <a:spcPts val="0"/>
              </a:spcAft>
              <a:buSzPts val="1900"/>
              <a:buChar char="○"/>
              <a:defRPr/>
            </a:lvl8pPr>
            <a:lvl9pPr marL="6172200" lvl="8" indent="-523875">
              <a:spcBef>
                <a:spcPts val="3150"/>
              </a:spcBef>
              <a:spcAft>
                <a:spcPts val="315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59" name="Google Shape;59;p7"/>
          <p:cNvSpPr txBox="1">
            <a:spLocks noGrp="1"/>
          </p:cNvSpPr>
          <p:nvPr>
            <p:ph type="body" idx="4"/>
          </p:nvPr>
        </p:nvSpPr>
        <p:spPr>
          <a:xfrm>
            <a:off x="9696219" y="4108575"/>
            <a:ext cx="7441650" cy="46777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685800" lvl="0" indent="-523875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1371600" lvl="1" indent="-523875">
              <a:spcBef>
                <a:spcPts val="3150"/>
              </a:spcBef>
              <a:spcAft>
                <a:spcPts val="0"/>
              </a:spcAft>
              <a:buSzPts val="1900"/>
              <a:buChar char="○"/>
              <a:defRPr/>
            </a:lvl2pPr>
            <a:lvl3pPr marL="2057400" lvl="2" indent="-523875">
              <a:spcBef>
                <a:spcPts val="3150"/>
              </a:spcBef>
              <a:spcAft>
                <a:spcPts val="0"/>
              </a:spcAft>
              <a:buSzPts val="1900"/>
              <a:buChar char="■"/>
              <a:defRPr/>
            </a:lvl3pPr>
            <a:lvl4pPr marL="2743200" lvl="3" indent="-523875">
              <a:spcBef>
                <a:spcPts val="3150"/>
              </a:spcBef>
              <a:spcAft>
                <a:spcPts val="0"/>
              </a:spcAft>
              <a:buSzPts val="1900"/>
              <a:buChar char="●"/>
              <a:defRPr/>
            </a:lvl4pPr>
            <a:lvl5pPr marL="3429000" lvl="4" indent="-523875">
              <a:spcBef>
                <a:spcPts val="3150"/>
              </a:spcBef>
              <a:spcAft>
                <a:spcPts val="0"/>
              </a:spcAft>
              <a:buSzPts val="1900"/>
              <a:buChar char="○"/>
              <a:defRPr/>
            </a:lvl5pPr>
            <a:lvl6pPr marL="4114800" lvl="5" indent="-523875">
              <a:spcBef>
                <a:spcPts val="3150"/>
              </a:spcBef>
              <a:spcAft>
                <a:spcPts val="0"/>
              </a:spcAft>
              <a:buSzPts val="1900"/>
              <a:buChar char="■"/>
              <a:defRPr/>
            </a:lvl6pPr>
            <a:lvl7pPr marL="4800600" lvl="6" indent="-523875">
              <a:spcBef>
                <a:spcPts val="3150"/>
              </a:spcBef>
              <a:spcAft>
                <a:spcPts val="0"/>
              </a:spcAft>
              <a:buSzPts val="1900"/>
              <a:buChar char="●"/>
              <a:defRPr/>
            </a:lvl7pPr>
            <a:lvl8pPr marL="5486400" lvl="7" indent="-523875">
              <a:spcBef>
                <a:spcPts val="3150"/>
              </a:spcBef>
              <a:spcAft>
                <a:spcPts val="0"/>
              </a:spcAft>
              <a:buSzPts val="1900"/>
              <a:buChar char="○"/>
              <a:defRPr/>
            </a:lvl8pPr>
            <a:lvl9pPr marL="6172200" lvl="8" indent="-523875">
              <a:spcBef>
                <a:spcPts val="3150"/>
              </a:spcBef>
              <a:spcAft>
                <a:spcPts val="315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60" name="Google Shape;60;p7"/>
          <p:cNvSpPr/>
          <p:nvPr/>
        </p:nvSpPr>
        <p:spPr>
          <a:xfrm rot="10800000" flipH="1">
            <a:off x="12675" y="6180452"/>
            <a:ext cx="3714579" cy="4106549"/>
          </a:xfrm>
          <a:custGeom>
            <a:avLst/>
            <a:gdLst/>
            <a:ahLst/>
            <a:cxnLst/>
            <a:rect l="l" t="t" r="r" b="b"/>
            <a:pathLst>
              <a:path w="4564766" h="5046450" extrusionOk="0">
                <a:moveTo>
                  <a:pt x="0" y="0"/>
                </a:moveTo>
                <a:cubicBezTo>
                  <a:pt x="1428005" y="0"/>
                  <a:pt x="2856105" y="0"/>
                  <a:pt x="4284110" y="0"/>
                </a:cubicBezTo>
                <a:cubicBezTo>
                  <a:pt x="4370572" y="99208"/>
                  <a:pt x="4599711" y="388747"/>
                  <a:pt x="4560237" y="746961"/>
                </a:cubicBezTo>
                <a:cubicBezTo>
                  <a:pt x="4503166" y="1265639"/>
                  <a:pt x="3925896" y="1538532"/>
                  <a:pt x="3782934" y="1606066"/>
                </a:cubicBezTo>
                <a:cubicBezTo>
                  <a:pt x="2955693" y="1997095"/>
                  <a:pt x="1716973" y="1370839"/>
                  <a:pt x="1072549" y="2393642"/>
                </a:cubicBezTo>
                <a:cubicBezTo>
                  <a:pt x="558152" y="3210134"/>
                  <a:pt x="1357903" y="4237027"/>
                  <a:pt x="1174801" y="4653928"/>
                </a:cubicBezTo>
                <a:cubicBezTo>
                  <a:pt x="898674" y="5282943"/>
                  <a:pt x="248733" y="4969339"/>
                  <a:pt x="4185" y="4960779"/>
                </a:cubicBezTo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7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7"/>
          <p:cNvSpPr/>
          <p:nvPr/>
        </p:nvSpPr>
        <p:spPr>
          <a:xfrm flipH="1">
            <a:off x="13649051" y="7128"/>
            <a:ext cx="4638944" cy="5128455"/>
          </a:xfrm>
          <a:custGeom>
            <a:avLst/>
            <a:gdLst/>
            <a:ahLst/>
            <a:cxnLst/>
            <a:rect l="l" t="t" r="r" b="b"/>
            <a:pathLst>
              <a:path w="4564766" h="5046450" extrusionOk="0">
                <a:moveTo>
                  <a:pt x="0" y="0"/>
                </a:moveTo>
                <a:cubicBezTo>
                  <a:pt x="1428005" y="0"/>
                  <a:pt x="2856105" y="0"/>
                  <a:pt x="4284110" y="0"/>
                </a:cubicBezTo>
                <a:cubicBezTo>
                  <a:pt x="4370572" y="99208"/>
                  <a:pt x="4599711" y="388747"/>
                  <a:pt x="4560237" y="746961"/>
                </a:cubicBezTo>
                <a:cubicBezTo>
                  <a:pt x="4503166" y="1265639"/>
                  <a:pt x="3925896" y="1538532"/>
                  <a:pt x="3782934" y="1606066"/>
                </a:cubicBezTo>
                <a:cubicBezTo>
                  <a:pt x="2955693" y="1997095"/>
                  <a:pt x="1716973" y="1370839"/>
                  <a:pt x="1072549" y="2393642"/>
                </a:cubicBezTo>
                <a:cubicBezTo>
                  <a:pt x="558152" y="3210134"/>
                  <a:pt x="1357903" y="4237027"/>
                  <a:pt x="1174801" y="4653928"/>
                </a:cubicBezTo>
                <a:cubicBezTo>
                  <a:pt x="898674" y="5282943"/>
                  <a:pt x="248733" y="4969339"/>
                  <a:pt x="4185" y="4960779"/>
                </a:cubicBezTo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7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7"/>
          <p:cNvSpPr/>
          <p:nvPr/>
        </p:nvSpPr>
        <p:spPr>
          <a:xfrm flipH="1">
            <a:off x="266461" y="8865908"/>
            <a:ext cx="1296416" cy="1219016"/>
          </a:xfrm>
          <a:custGeom>
            <a:avLst/>
            <a:gdLst/>
            <a:ahLst/>
            <a:cxnLst/>
            <a:rect l="l" t="t" r="r" b="b"/>
            <a:pathLst>
              <a:path w="1248053" h="1173541" extrusionOk="0">
                <a:moveTo>
                  <a:pt x="258019" y="990425"/>
                </a:moveTo>
                <a:cubicBezTo>
                  <a:pt x="291108" y="1026004"/>
                  <a:pt x="327272" y="1044891"/>
                  <a:pt x="365779" y="1046356"/>
                </a:cubicBezTo>
                <a:cubicBezTo>
                  <a:pt x="374124" y="1046648"/>
                  <a:pt x="382177" y="1046210"/>
                  <a:pt x="389645" y="1045331"/>
                </a:cubicBezTo>
                <a:cubicBezTo>
                  <a:pt x="396233" y="1044599"/>
                  <a:pt x="402381" y="1043574"/>
                  <a:pt x="408238" y="1042548"/>
                </a:cubicBezTo>
                <a:cubicBezTo>
                  <a:pt x="427126" y="1039474"/>
                  <a:pt x="443377" y="1036692"/>
                  <a:pt x="461680" y="1043867"/>
                </a:cubicBezTo>
                <a:cubicBezTo>
                  <a:pt x="487740" y="1053969"/>
                  <a:pt x="507799" y="1080177"/>
                  <a:pt x="521416" y="1121759"/>
                </a:cubicBezTo>
                <a:cubicBezTo>
                  <a:pt x="523173" y="1126882"/>
                  <a:pt x="524782" y="1132300"/>
                  <a:pt x="526247" y="1138009"/>
                </a:cubicBezTo>
                <a:cubicBezTo>
                  <a:pt x="527419" y="1142109"/>
                  <a:pt x="529907" y="1145331"/>
                  <a:pt x="533275" y="1147234"/>
                </a:cubicBezTo>
                <a:cubicBezTo>
                  <a:pt x="488912" y="1183104"/>
                  <a:pt x="413071" y="1182958"/>
                  <a:pt x="347916" y="1142694"/>
                </a:cubicBezTo>
                <a:cubicBezTo>
                  <a:pt x="286716" y="1105213"/>
                  <a:pt x="252602" y="1043720"/>
                  <a:pt x="258019" y="990425"/>
                </a:cubicBezTo>
                <a:close/>
                <a:moveTo>
                  <a:pt x="359941" y="897985"/>
                </a:moveTo>
                <a:cubicBezTo>
                  <a:pt x="397514" y="894306"/>
                  <a:pt x="440303" y="904043"/>
                  <a:pt x="479395" y="928055"/>
                </a:cubicBezTo>
                <a:cubicBezTo>
                  <a:pt x="557726" y="976078"/>
                  <a:pt x="591694" y="1063046"/>
                  <a:pt x="555236" y="1122344"/>
                </a:cubicBezTo>
                <a:lnTo>
                  <a:pt x="555090" y="1122636"/>
                </a:lnTo>
                <a:cubicBezTo>
                  <a:pt x="538692" y="1065097"/>
                  <a:pt x="511460" y="1028347"/>
                  <a:pt x="473978" y="1013705"/>
                </a:cubicBezTo>
                <a:cubicBezTo>
                  <a:pt x="447770" y="1003457"/>
                  <a:pt x="425661" y="1007117"/>
                  <a:pt x="404286" y="1010777"/>
                </a:cubicBezTo>
                <a:cubicBezTo>
                  <a:pt x="392133" y="1012828"/>
                  <a:pt x="380566" y="1014731"/>
                  <a:pt x="367976" y="1014291"/>
                </a:cubicBezTo>
                <a:cubicBezTo>
                  <a:pt x="335179" y="1013120"/>
                  <a:pt x="304871" y="995696"/>
                  <a:pt x="275003" y="961291"/>
                </a:cubicBezTo>
                <a:cubicBezTo>
                  <a:pt x="272953" y="958800"/>
                  <a:pt x="270318" y="957191"/>
                  <a:pt x="267390" y="956605"/>
                </a:cubicBezTo>
                <a:cubicBezTo>
                  <a:pt x="268561" y="953823"/>
                  <a:pt x="270172" y="951041"/>
                  <a:pt x="271781" y="948406"/>
                </a:cubicBezTo>
                <a:cubicBezTo>
                  <a:pt x="290010" y="918757"/>
                  <a:pt x="322367" y="901664"/>
                  <a:pt x="359941" y="897985"/>
                </a:cubicBezTo>
                <a:close/>
                <a:moveTo>
                  <a:pt x="1237519" y="748699"/>
                </a:moveTo>
                <a:cubicBezTo>
                  <a:pt x="1267241" y="826005"/>
                  <a:pt x="1232980" y="930690"/>
                  <a:pt x="1148500" y="1003164"/>
                </a:cubicBezTo>
                <a:cubicBezTo>
                  <a:pt x="1069144" y="1070953"/>
                  <a:pt x="968997" y="1090573"/>
                  <a:pt x="897696" y="1059240"/>
                </a:cubicBezTo>
                <a:cubicBezTo>
                  <a:pt x="961824" y="1029372"/>
                  <a:pt x="1003990" y="987791"/>
                  <a:pt x="1023317" y="935230"/>
                </a:cubicBezTo>
                <a:cubicBezTo>
                  <a:pt x="1027563" y="923809"/>
                  <a:pt x="1030345" y="912389"/>
                  <a:pt x="1032541" y="901700"/>
                </a:cubicBezTo>
                <a:cubicBezTo>
                  <a:pt x="1034444" y="892183"/>
                  <a:pt x="1035762" y="883107"/>
                  <a:pt x="1036933" y="874614"/>
                </a:cubicBezTo>
                <a:cubicBezTo>
                  <a:pt x="1040886" y="847088"/>
                  <a:pt x="1044400" y="823369"/>
                  <a:pt x="1062556" y="801261"/>
                </a:cubicBezTo>
                <a:cubicBezTo>
                  <a:pt x="1088178" y="769928"/>
                  <a:pt x="1133419" y="753824"/>
                  <a:pt x="1196963" y="753530"/>
                </a:cubicBezTo>
                <a:cubicBezTo>
                  <a:pt x="1204723" y="753530"/>
                  <a:pt x="1213068" y="753824"/>
                  <a:pt x="1221561" y="754262"/>
                </a:cubicBezTo>
                <a:cubicBezTo>
                  <a:pt x="1227709" y="754555"/>
                  <a:pt x="1233274" y="752505"/>
                  <a:pt x="1237519" y="748699"/>
                </a:cubicBezTo>
                <a:close/>
                <a:moveTo>
                  <a:pt x="1074872" y="654574"/>
                </a:moveTo>
                <a:cubicBezTo>
                  <a:pt x="1129612" y="651335"/>
                  <a:pt x="1179905" y="668539"/>
                  <a:pt x="1212776" y="706972"/>
                </a:cubicBezTo>
                <a:lnTo>
                  <a:pt x="1213214" y="707411"/>
                </a:lnTo>
                <a:cubicBezTo>
                  <a:pt x="1126245" y="704335"/>
                  <a:pt x="1063287" y="725566"/>
                  <a:pt x="1026245" y="770808"/>
                </a:cubicBezTo>
                <a:cubicBezTo>
                  <a:pt x="1000477" y="802433"/>
                  <a:pt x="995645" y="834644"/>
                  <a:pt x="991106" y="865829"/>
                </a:cubicBezTo>
                <a:cubicBezTo>
                  <a:pt x="988471" y="883545"/>
                  <a:pt x="985981" y="900383"/>
                  <a:pt x="979687" y="917659"/>
                </a:cubicBezTo>
                <a:cubicBezTo>
                  <a:pt x="963288" y="962462"/>
                  <a:pt x="925807" y="996721"/>
                  <a:pt x="864752" y="1022344"/>
                </a:cubicBezTo>
                <a:cubicBezTo>
                  <a:pt x="860506" y="1024101"/>
                  <a:pt x="857138" y="1026883"/>
                  <a:pt x="854943" y="1030689"/>
                </a:cubicBezTo>
                <a:cubicBezTo>
                  <a:pt x="851575" y="1027615"/>
                  <a:pt x="848501" y="1024395"/>
                  <a:pt x="845573" y="1020881"/>
                </a:cubicBezTo>
                <a:cubicBezTo>
                  <a:pt x="779832" y="944013"/>
                  <a:pt x="808969" y="811510"/>
                  <a:pt x="910286" y="724833"/>
                </a:cubicBezTo>
                <a:cubicBezTo>
                  <a:pt x="960945" y="681495"/>
                  <a:pt x="1020132" y="657813"/>
                  <a:pt x="1074872" y="654574"/>
                </a:cubicBezTo>
                <a:close/>
                <a:moveTo>
                  <a:pt x="25661" y="418244"/>
                </a:moveTo>
                <a:cubicBezTo>
                  <a:pt x="35324" y="465829"/>
                  <a:pt x="56555" y="500821"/>
                  <a:pt x="88618" y="522052"/>
                </a:cubicBezTo>
                <a:cubicBezTo>
                  <a:pt x="95646" y="526736"/>
                  <a:pt x="102674" y="530397"/>
                  <a:pt x="109556" y="533617"/>
                </a:cubicBezTo>
                <a:cubicBezTo>
                  <a:pt x="115558" y="536400"/>
                  <a:pt x="121415" y="538742"/>
                  <a:pt x="126979" y="540939"/>
                </a:cubicBezTo>
                <a:cubicBezTo>
                  <a:pt x="144841" y="547967"/>
                  <a:pt x="160215" y="554115"/>
                  <a:pt x="172074" y="569782"/>
                </a:cubicBezTo>
                <a:cubicBezTo>
                  <a:pt x="189058" y="592036"/>
                  <a:pt x="192572" y="624833"/>
                  <a:pt x="182616" y="667439"/>
                </a:cubicBezTo>
                <a:cubicBezTo>
                  <a:pt x="181299" y="672710"/>
                  <a:pt x="179834" y="678273"/>
                  <a:pt x="178223" y="683838"/>
                </a:cubicBezTo>
                <a:cubicBezTo>
                  <a:pt x="177052" y="687937"/>
                  <a:pt x="177491" y="691889"/>
                  <a:pt x="179394" y="695405"/>
                </a:cubicBezTo>
                <a:cubicBezTo>
                  <a:pt x="123026" y="702870"/>
                  <a:pt x="58312" y="663340"/>
                  <a:pt x="23173" y="595111"/>
                </a:cubicBezTo>
                <a:cubicBezTo>
                  <a:pt x="-9478" y="531129"/>
                  <a:pt x="-6695" y="460997"/>
                  <a:pt x="25661" y="418244"/>
                </a:cubicBezTo>
                <a:close/>
                <a:moveTo>
                  <a:pt x="109220" y="378939"/>
                </a:moveTo>
                <a:cubicBezTo>
                  <a:pt x="160947" y="380772"/>
                  <a:pt x="216071" y="418904"/>
                  <a:pt x="247477" y="480177"/>
                </a:cubicBezTo>
                <a:cubicBezTo>
                  <a:pt x="289204" y="561876"/>
                  <a:pt x="273098" y="653823"/>
                  <a:pt x="211167" y="685595"/>
                </a:cubicBezTo>
                <a:lnTo>
                  <a:pt x="210873" y="685741"/>
                </a:lnTo>
                <a:cubicBezTo>
                  <a:pt x="226832" y="628053"/>
                  <a:pt x="222586" y="582520"/>
                  <a:pt x="198283" y="550455"/>
                </a:cubicBezTo>
                <a:cubicBezTo>
                  <a:pt x="181299" y="528200"/>
                  <a:pt x="160507" y="519855"/>
                  <a:pt x="140303" y="511802"/>
                </a:cubicBezTo>
                <a:cubicBezTo>
                  <a:pt x="128882" y="507117"/>
                  <a:pt x="118048" y="502724"/>
                  <a:pt x="107507" y="495844"/>
                </a:cubicBezTo>
                <a:cubicBezTo>
                  <a:pt x="80127" y="477834"/>
                  <a:pt x="63143" y="447235"/>
                  <a:pt x="55676" y="402286"/>
                </a:cubicBezTo>
                <a:cubicBezTo>
                  <a:pt x="55090" y="399064"/>
                  <a:pt x="53773" y="396429"/>
                  <a:pt x="51576" y="394380"/>
                </a:cubicBezTo>
                <a:cubicBezTo>
                  <a:pt x="54065" y="392623"/>
                  <a:pt x="56847" y="391158"/>
                  <a:pt x="59629" y="389693"/>
                </a:cubicBezTo>
                <a:cubicBezTo>
                  <a:pt x="75112" y="381751"/>
                  <a:pt x="91977" y="378328"/>
                  <a:pt x="109220" y="378939"/>
                </a:cubicBezTo>
                <a:close/>
                <a:moveTo>
                  <a:pt x="666950" y="323368"/>
                </a:moveTo>
                <a:cubicBezTo>
                  <a:pt x="744987" y="351040"/>
                  <a:pt x="802381" y="445038"/>
                  <a:pt x="802381" y="556605"/>
                </a:cubicBezTo>
                <a:cubicBezTo>
                  <a:pt x="802381" y="660997"/>
                  <a:pt x="752161" y="749870"/>
                  <a:pt x="682029" y="783690"/>
                </a:cubicBezTo>
                <a:cubicBezTo>
                  <a:pt x="701063" y="715608"/>
                  <a:pt x="696818" y="656458"/>
                  <a:pt x="669438" y="607703"/>
                </a:cubicBezTo>
                <a:cubicBezTo>
                  <a:pt x="663436" y="597015"/>
                  <a:pt x="656700" y="587497"/>
                  <a:pt x="649966" y="578860"/>
                </a:cubicBezTo>
                <a:cubicBezTo>
                  <a:pt x="643963" y="571246"/>
                  <a:pt x="637959" y="564365"/>
                  <a:pt x="632250" y="557922"/>
                </a:cubicBezTo>
                <a:cubicBezTo>
                  <a:pt x="613947" y="536985"/>
                  <a:pt x="598135" y="518830"/>
                  <a:pt x="593158" y="490719"/>
                </a:cubicBezTo>
                <a:cubicBezTo>
                  <a:pt x="585984" y="450748"/>
                  <a:pt x="603114" y="405945"/>
                  <a:pt x="644255" y="357482"/>
                </a:cubicBezTo>
                <a:cubicBezTo>
                  <a:pt x="649380" y="351480"/>
                  <a:pt x="654943" y="345331"/>
                  <a:pt x="660800" y="339181"/>
                </a:cubicBezTo>
                <a:cubicBezTo>
                  <a:pt x="665047" y="334642"/>
                  <a:pt x="667096" y="329079"/>
                  <a:pt x="666950" y="323368"/>
                </a:cubicBezTo>
                <a:close/>
                <a:moveTo>
                  <a:pt x="619366" y="315023"/>
                </a:moveTo>
                <a:lnTo>
                  <a:pt x="619952" y="315023"/>
                </a:lnTo>
                <a:cubicBezTo>
                  <a:pt x="561093" y="379153"/>
                  <a:pt x="536349" y="440792"/>
                  <a:pt x="546598" y="498332"/>
                </a:cubicBezTo>
                <a:cubicBezTo>
                  <a:pt x="553773" y="538450"/>
                  <a:pt x="575148" y="563047"/>
                  <a:pt x="595940" y="586765"/>
                </a:cubicBezTo>
                <a:cubicBezTo>
                  <a:pt x="607653" y="600235"/>
                  <a:pt x="618780" y="613120"/>
                  <a:pt x="627857" y="629078"/>
                </a:cubicBezTo>
                <a:cubicBezTo>
                  <a:pt x="651283" y="670659"/>
                  <a:pt x="652894" y="721465"/>
                  <a:pt x="632834" y="784569"/>
                </a:cubicBezTo>
                <a:cubicBezTo>
                  <a:pt x="631371" y="788961"/>
                  <a:pt x="631371" y="793354"/>
                  <a:pt x="632834" y="797454"/>
                </a:cubicBezTo>
                <a:cubicBezTo>
                  <a:pt x="628443" y="798039"/>
                  <a:pt x="623904" y="798185"/>
                  <a:pt x="619366" y="798185"/>
                </a:cubicBezTo>
                <a:cubicBezTo>
                  <a:pt x="518194" y="798185"/>
                  <a:pt x="436349" y="689986"/>
                  <a:pt x="436349" y="556605"/>
                </a:cubicBezTo>
                <a:cubicBezTo>
                  <a:pt x="436349" y="423223"/>
                  <a:pt x="518194" y="315023"/>
                  <a:pt x="619366" y="315023"/>
                </a:cubicBezTo>
                <a:close/>
                <a:moveTo>
                  <a:pt x="830932" y="169343"/>
                </a:moveTo>
                <a:cubicBezTo>
                  <a:pt x="840594" y="216928"/>
                  <a:pt x="861824" y="251920"/>
                  <a:pt x="893888" y="273151"/>
                </a:cubicBezTo>
                <a:cubicBezTo>
                  <a:pt x="900916" y="277835"/>
                  <a:pt x="907944" y="281496"/>
                  <a:pt x="914826" y="284716"/>
                </a:cubicBezTo>
                <a:cubicBezTo>
                  <a:pt x="920828" y="287499"/>
                  <a:pt x="926685" y="289841"/>
                  <a:pt x="932249" y="292038"/>
                </a:cubicBezTo>
                <a:cubicBezTo>
                  <a:pt x="950111" y="299066"/>
                  <a:pt x="965484" y="305214"/>
                  <a:pt x="977344" y="320881"/>
                </a:cubicBezTo>
                <a:cubicBezTo>
                  <a:pt x="994328" y="343135"/>
                  <a:pt x="997842" y="375932"/>
                  <a:pt x="987886" y="418538"/>
                </a:cubicBezTo>
                <a:cubicBezTo>
                  <a:pt x="986569" y="423809"/>
                  <a:pt x="985104" y="429372"/>
                  <a:pt x="983493" y="434937"/>
                </a:cubicBezTo>
                <a:cubicBezTo>
                  <a:pt x="982322" y="439036"/>
                  <a:pt x="982761" y="442988"/>
                  <a:pt x="984664" y="446504"/>
                </a:cubicBezTo>
                <a:cubicBezTo>
                  <a:pt x="928296" y="453969"/>
                  <a:pt x="863582" y="414439"/>
                  <a:pt x="828442" y="346210"/>
                </a:cubicBezTo>
                <a:cubicBezTo>
                  <a:pt x="795793" y="282228"/>
                  <a:pt x="798575" y="212096"/>
                  <a:pt x="830932" y="169343"/>
                </a:cubicBezTo>
                <a:close/>
                <a:moveTo>
                  <a:pt x="914489" y="130038"/>
                </a:moveTo>
                <a:cubicBezTo>
                  <a:pt x="966216" y="131871"/>
                  <a:pt x="1021341" y="170003"/>
                  <a:pt x="1052747" y="231276"/>
                </a:cubicBezTo>
                <a:cubicBezTo>
                  <a:pt x="1094474" y="312975"/>
                  <a:pt x="1078368" y="404922"/>
                  <a:pt x="1016437" y="436694"/>
                </a:cubicBezTo>
                <a:lnTo>
                  <a:pt x="1016143" y="436840"/>
                </a:lnTo>
                <a:cubicBezTo>
                  <a:pt x="1032102" y="379152"/>
                  <a:pt x="1027856" y="333619"/>
                  <a:pt x="1003553" y="301554"/>
                </a:cubicBezTo>
                <a:cubicBezTo>
                  <a:pt x="986569" y="279299"/>
                  <a:pt x="965777" y="270954"/>
                  <a:pt x="945572" y="262901"/>
                </a:cubicBezTo>
                <a:cubicBezTo>
                  <a:pt x="934152" y="258216"/>
                  <a:pt x="923319" y="253823"/>
                  <a:pt x="912777" y="246943"/>
                </a:cubicBezTo>
                <a:cubicBezTo>
                  <a:pt x="885397" y="228933"/>
                  <a:pt x="868413" y="198334"/>
                  <a:pt x="860946" y="153385"/>
                </a:cubicBezTo>
                <a:cubicBezTo>
                  <a:pt x="860360" y="150163"/>
                  <a:pt x="859043" y="147528"/>
                  <a:pt x="856846" y="145479"/>
                </a:cubicBezTo>
                <a:cubicBezTo>
                  <a:pt x="859335" y="143722"/>
                  <a:pt x="862117" y="142257"/>
                  <a:pt x="864900" y="140792"/>
                </a:cubicBezTo>
                <a:cubicBezTo>
                  <a:pt x="880382" y="132850"/>
                  <a:pt x="897247" y="129427"/>
                  <a:pt x="914489" y="130038"/>
                </a:cubicBezTo>
                <a:close/>
                <a:moveTo>
                  <a:pt x="377637" y="33178"/>
                </a:moveTo>
                <a:cubicBezTo>
                  <a:pt x="379834" y="35374"/>
                  <a:pt x="381883" y="37717"/>
                  <a:pt x="383787" y="40207"/>
                </a:cubicBezTo>
                <a:cubicBezTo>
                  <a:pt x="426540" y="95257"/>
                  <a:pt x="402235" y="185447"/>
                  <a:pt x="329760" y="241670"/>
                </a:cubicBezTo>
                <a:cubicBezTo>
                  <a:pt x="257287" y="297894"/>
                  <a:pt x="164021" y="299211"/>
                  <a:pt x="121269" y="244160"/>
                </a:cubicBezTo>
                <a:lnTo>
                  <a:pt x="120977" y="243866"/>
                </a:lnTo>
                <a:cubicBezTo>
                  <a:pt x="180713" y="248845"/>
                  <a:pt x="224637" y="236253"/>
                  <a:pt x="251576" y="206385"/>
                </a:cubicBezTo>
                <a:cubicBezTo>
                  <a:pt x="270317" y="185595"/>
                  <a:pt x="274709" y="163632"/>
                  <a:pt x="278808" y="142257"/>
                </a:cubicBezTo>
                <a:cubicBezTo>
                  <a:pt x="281151" y="130250"/>
                  <a:pt x="283494" y="118831"/>
                  <a:pt x="288326" y="107117"/>
                </a:cubicBezTo>
                <a:cubicBezTo>
                  <a:pt x="301063" y="76810"/>
                  <a:pt x="328003" y="54555"/>
                  <a:pt x="370609" y="38596"/>
                </a:cubicBezTo>
                <a:cubicBezTo>
                  <a:pt x="373684" y="37571"/>
                  <a:pt x="376026" y="35668"/>
                  <a:pt x="377637" y="33178"/>
                </a:cubicBezTo>
                <a:close/>
                <a:moveTo>
                  <a:pt x="310178" y="1027"/>
                </a:moveTo>
                <a:cubicBezTo>
                  <a:pt x="324325" y="2734"/>
                  <a:pt x="337666" y="6568"/>
                  <a:pt x="349672" y="12534"/>
                </a:cubicBezTo>
                <a:cubicBezTo>
                  <a:pt x="304577" y="30983"/>
                  <a:pt x="274271" y="58215"/>
                  <a:pt x="259336" y="93648"/>
                </a:cubicBezTo>
                <a:cubicBezTo>
                  <a:pt x="256116" y="101407"/>
                  <a:pt x="253773" y="109020"/>
                  <a:pt x="251869" y="116340"/>
                </a:cubicBezTo>
                <a:cubicBezTo>
                  <a:pt x="250259" y="122782"/>
                  <a:pt x="248940" y="128933"/>
                  <a:pt x="247917" y="134789"/>
                </a:cubicBezTo>
                <a:cubicBezTo>
                  <a:pt x="244255" y="153530"/>
                  <a:pt x="241035" y="169782"/>
                  <a:pt x="227857" y="184423"/>
                </a:cubicBezTo>
                <a:cubicBezTo>
                  <a:pt x="209116" y="205067"/>
                  <a:pt x="177491" y="214730"/>
                  <a:pt x="133861" y="212827"/>
                </a:cubicBezTo>
                <a:cubicBezTo>
                  <a:pt x="128444" y="212535"/>
                  <a:pt x="122733" y="212095"/>
                  <a:pt x="116877" y="211509"/>
                </a:cubicBezTo>
                <a:cubicBezTo>
                  <a:pt x="112631" y="211217"/>
                  <a:pt x="108824" y="212387"/>
                  <a:pt x="105750" y="214877"/>
                </a:cubicBezTo>
                <a:cubicBezTo>
                  <a:pt x="87740" y="160850"/>
                  <a:pt x="114680" y="89988"/>
                  <a:pt x="175442" y="42988"/>
                </a:cubicBezTo>
                <a:cubicBezTo>
                  <a:pt x="218048" y="9936"/>
                  <a:pt x="267736" y="-4094"/>
                  <a:pt x="310178" y="102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Google Shape;63;p7"/>
          <p:cNvSpPr/>
          <p:nvPr/>
        </p:nvSpPr>
        <p:spPr>
          <a:xfrm flipH="1">
            <a:off x="16218401" y="188461"/>
            <a:ext cx="1872080" cy="1760312"/>
          </a:xfrm>
          <a:custGeom>
            <a:avLst/>
            <a:gdLst/>
            <a:ahLst/>
            <a:cxnLst/>
            <a:rect l="l" t="t" r="r" b="b"/>
            <a:pathLst>
              <a:path w="1248053" h="1173541" extrusionOk="0">
                <a:moveTo>
                  <a:pt x="258019" y="990425"/>
                </a:moveTo>
                <a:cubicBezTo>
                  <a:pt x="291108" y="1026004"/>
                  <a:pt x="327272" y="1044891"/>
                  <a:pt x="365779" y="1046356"/>
                </a:cubicBezTo>
                <a:cubicBezTo>
                  <a:pt x="374124" y="1046648"/>
                  <a:pt x="382177" y="1046210"/>
                  <a:pt x="389645" y="1045331"/>
                </a:cubicBezTo>
                <a:cubicBezTo>
                  <a:pt x="396233" y="1044599"/>
                  <a:pt x="402381" y="1043574"/>
                  <a:pt x="408238" y="1042548"/>
                </a:cubicBezTo>
                <a:cubicBezTo>
                  <a:pt x="427126" y="1039474"/>
                  <a:pt x="443377" y="1036692"/>
                  <a:pt x="461680" y="1043867"/>
                </a:cubicBezTo>
                <a:cubicBezTo>
                  <a:pt x="487740" y="1053969"/>
                  <a:pt x="507799" y="1080177"/>
                  <a:pt x="521416" y="1121759"/>
                </a:cubicBezTo>
                <a:cubicBezTo>
                  <a:pt x="523173" y="1126882"/>
                  <a:pt x="524782" y="1132300"/>
                  <a:pt x="526247" y="1138009"/>
                </a:cubicBezTo>
                <a:cubicBezTo>
                  <a:pt x="527419" y="1142109"/>
                  <a:pt x="529907" y="1145331"/>
                  <a:pt x="533275" y="1147234"/>
                </a:cubicBezTo>
                <a:cubicBezTo>
                  <a:pt x="488912" y="1183104"/>
                  <a:pt x="413071" y="1182958"/>
                  <a:pt x="347916" y="1142694"/>
                </a:cubicBezTo>
                <a:cubicBezTo>
                  <a:pt x="286716" y="1105213"/>
                  <a:pt x="252602" y="1043720"/>
                  <a:pt x="258019" y="990425"/>
                </a:cubicBezTo>
                <a:close/>
                <a:moveTo>
                  <a:pt x="359941" y="897985"/>
                </a:moveTo>
                <a:cubicBezTo>
                  <a:pt x="397514" y="894306"/>
                  <a:pt x="440303" y="904043"/>
                  <a:pt x="479395" y="928055"/>
                </a:cubicBezTo>
                <a:cubicBezTo>
                  <a:pt x="557726" y="976078"/>
                  <a:pt x="591694" y="1063046"/>
                  <a:pt x="555236" y="1122344"/>
                </a:cubicBezTo>
                <a:lnTo>
                  <a:pt x="555090" y="1122636"/>
                </a:lnTo>
                <a:cubicBezTo>
                  <a:pt x="538692" y="1065097"/>
                  <a:pt x="511460" y="1028347"/>
                  <a:pt x="473978" y="1013705"/>
                </a:cubicBezTo>
                <a:cubicBezTo>
                  <a:pt x="447770" y="1003457"/>
                  <a:pt x="425661" y="1007117"/>
                  <a:pt x="404286" y="1010777"/>
                </a:cubicBezTo>
                <a:cubicBezTo>
                  <a:pt x="392133" y="1012828"/>
                  <a:pt x="380566" y="1014731"/>
                  <a:pt x="367976" y="1014291"/>
                </a:cubicBezTo>
                <a:cubicBezTo>
                  <a:pt x="335179" y="1013120"/>
                  <a:pt x="304871" y="995696"/>
                  <a:pt x="275003" y="961291"/>
                </a:cubicBezTo>
                <a:cubicBezTo>
                  <a:pt x="272953" y="958800"/>
                  <a:pt x="270318" y="957191"/>
                  <a:pt x="267390" y="956605"/>
                </a:cubicBezTo>
                <a:cubicBezTo>
                  <a:pt x="268561" y="953823"/>
                  <a:pt x="270172" y="951041"/>
                  <a:pt x="271781" y="948406"/>
                </a:cubicBezTo>
                <a:cubicBezTo>
                  <a:pt x="290010" y="918757"/>
                  <a:pt x="322367" y="901664"/>
                  <a:pt x="359941" y="897985"/>
                </a:cubicBezTo>
                <a:close/>
                <a:moveTo>
                  <a:pt x="1237519" y="748699"/>
                </a:moveTo>
                <a:cubicBezTo>
                  <a:pt x="1267241" y="826005"/>
                  <a:pt x="1232980" y="930690"/>
                  <a:pt x="1148500" y="1003164"/>
                </a:cubicBezTo>
                <a:cubicBezTo>
                  <a:pt x="1069144" y="1070953"/>
                  <a:pt x="968997" y="1090573"/>
                  <a:pt x="897696" y="1059240"/>
                </a:cubicBezTo>
                <a:cubicBezTo>
                  <a:pt x="961824" y="1029372"/>
                  <a:pt x="1003990" y="987791"/>
                  <a:pt x="1023317" y="935230"/>
                </a:cubicBezTo>
                <a:cubicBezTo>
                  <a:pt x="1027563" y="923809"/>
                  <a:pt x="1030345" y="912389"/>
                  <a:pt x="1032541" y="901700"/>
                </a:cubicBezTo>
                <a:cubicBezTo>
                  <a:pt x="1034444" y="892183"/>
                  <a:pt x="1035762" y="883107"/>
                  <a:pt x="1036933" y="874614"/>
                </a:cubicBezTo>
                <a:cubicBezTo>
                  <a:pt x="1040886" y="847088"/>
                  <a:pt x="1044400" y="823369"/>
                  <a:pt x="1062556" y="801261"/>
                </a:cubicBezTo>
                <a:cubicBezTo>
                  <a:pt x="1088178" y="769928"/>
                  <a:pt x="1133419" y="753824"/>
                  <a:pt x="1196963" y="753530"/>
                </a:cubicBezTo>
                <a:cubicBezTo>
                  <a:pt x="1204723" y="753530"/>
                  <a:pt x="1213068" y="753824"/>
                  <a:pt x="1221561" y="754262"/>
                </a:cubicBezTo>
                <a:cubicBezTo>
                  <a:pt x="1227709" y="754555"/>
                  <a:pt x="1233274" y="752505"/>
                  <a:pt x="1237519" y="748699"/>
                </a:cubicBezTo>
                <a:close/>
                <a:moveTo>
                  <a:pt x="1074872" y="654574"/>
                </a:moveTo>
                <a:cubicBezTo>
                  <a:pt x="1129612" y="651335"/>
                  <a:pt x="1179905" y="668539"/>
                  <a:pt x="1212776" y="706972"/>
                </a:cubicBezTo>
                <a:lnTo>
                  <a:pt x="1213214" y="707411"/>
                </a:lnTo>
                <a:cubicBezTo>
                  <a:pt x="1126245" y="704335"/>
                  <a:pt x="1063287" y="725566"/>
                  <a:pt x="1026245" y="770808"/>
                </a:cubicBezTo>
                <a:cubicBezTo>
                  <a:pt x="1000477" y="802433"/>
                  <a:pt x="995645" y="834644"/>
                  <a:pt x="991106" y="865829"/>
                </a:cubicBezTo>
                <a:cubicBezTo>
                  <a:pt x="988471" y="883545"/>
                  <a:pt x="985981" y="900383"/>
                  <a:pt x="979687" y="917659"/>
                </a:cubicBezTo>
                <a:cubicBezTo>
                  <a:pt x="963288" y="962462"/>
                  <a:pt x="925807" y="996721"/>
                  <a:pt x="864752" y="1022344"/>
                </a:cubicBezTo>
                <a:cubicBezTo>
                  <a:pt x="860506" y="1024101"/>
                  <a:pt x="857138" y="1026883"/>
                  <a:pt x="854943" y="1030689"/>
                </a:cubicBezTo>
                <a:cubicBezTo>
                  <a:pt x="851575" y="1027615"/>
                  <a:pt x="848501" y="1024395"/>
                  <a:pt x="845573" y="1020881"/>
                </a:cubicBezTo>
                <a:cubicBezTo>
                  <a:pt x="779832" y="944013"/>
                  <a:pt x="808969" y="811510"/>
                  <a:pt x="910286" y="724833"/>
                </a:cubicBezTo>
                <a:cubicBezTo>
                  <a:pt x="960945" y="681495"/>
                  <a:pt x="1020132" y="657813"/>
                  <a:pt x="1074872" y="654574"/>
                </a:cubicBezTo>
                <a:close/>
                <a:moveTo>
                  <a:pt x="25661" y="418244"/>
                </a:moveTo>
                <a:cubicBezTo>
                  <a:pt x="35324" y="465829"/>
                  <a:pt x="56555" y="500821"/>
                  <a:pt x="88618" y="522052"/>
                </a:cubicBezTo>
                <a:cubicBezTo>
                  <a:pt x="95646" y="526736"/>
                  <a:pt x="102674" y="530397"/>
                  <a:pt x="109556" y="533617"/>
                </a:cubicBezTo>
                <a:cubicBezTo>
                  <a:pt x="115558" y="536400"/>
                  <a:pt x="121415" y="538742"/>
                  <a:pt x="126979" y="540939"/>
                </a:cubicBezTo>
                <a:cubicBezTo>
                  <a:pt x="144841" y="547967"/>
                  <a:pt x="160215" y="554115"/>
                  <a:pt x="172074" y="569782"/>
                </a:cubicBezTo>
                <a:cubicBezTo>
                  <a:pt x="189058" y="592036"/>
                  <a:pt x="192572" y="624833"/>
                  <a:pt x="182616" y="667439"/>
                </a:cubicBezTo>
                <a:cubicBezTo>
                  <a:pt x="181299" y="672710"/>
                  <a:pt x="179834" y="678273"/>
                  <a:pt x="178223" y="683838"/>
                </a:cubicBezTo>
                <a:cubicBezTo>
                  <a:pt x="177052" y="687937"/>
                  <a:pt x="177491" y="691889"/>
                  <a:pt x="179394" y="695405"/>
                </a:cubicBezTo>
                <a:cubicBezTo>
                  <a:pt x="123026" y="702870"/>
                  <a:pt x="58312" y="663340"/>
                  <a:pt x="23173" y="595111"/>
                </a:cubicBezTo>
                <a:cubicBezTo>
                  <a:pt x="-9478" y="531129"/>
                  <a:pt x="-6695" y="460997"/>
                  <a:pt x="25661" y="418244"/>
                </a:cubicBezTo>
                <a:close/>
                <a:moveTo>
                  <a:pt x="109220" y="378939"/>
                </a:moveTo>
                <a:cubicBezTo>
                  <a:pt x="160947" y="380772"/>
                  <a:pt x="216071" y="418904"/>
                  <a:pt x="247477" y="480177"/>
                </a:cubicBezTo>
                <a:cubicBezTo>
                  <a:pt x="289204" y="561876"/>
                  <a:pt x="273098" y="653823"/>
                  <a:pt x="211167" y="685595"/>
                </a:cubicBezTo>
                <a:lnTo>
                  <a:pt x="210873" y="685741"/>
                </a:lnTo>
                <a:cubicBezTo>
                  <a:pt x="226832" y="628053"/>
                  <a:pt x="222586" y="582520"/>
                  <a:pt x="198283" y="550455"/>
                </a:cubicBezTo>
                <a:cubicBezTo>
                  <a:pt x="181299" y="528200"/>
                  <a:pt x="160507" y="519855"/>
                  <a:pt x="140303" y="511802"/>
                </a:cubicBezTo>
                <a:cubicBezTo>
                  <a:pt x="128882" y="507117"/>
                  <a:pt x="118048" y="502724"/>
                  <a:pt x="107507" y="495844"/>
                </a:cubicBezTo>
                <a:cubicBezTo>
                  <a:pt x="80127" y="477834"/>
                  <a:pt x="63143" y="447235"/>
                  <a:pt x="55676" y="402286"/>
                </a:cubicBezTo>
                <a:cubicBezTo>
                  <a:pt x="55090" y="399064"/>
                  <a:pt x="53773" y="396429"/>
                  <a:pt x="51576" y="394380"/>
                </a:cubicBezTo>
                <a:cubicBezTo>
                  <a:pt x="54065" y="392623"/>
                  <a:pt x="56847" y="391158"/>
                  <a:pt x="59629" y="389693"/>
                </a:cubicBezTo>
                <a:cubicBezTo>
                  <a:pt x="75112" y="381751"/>
                  <a:pt x="91977" y="378328"/>
                  <a:pt x="109220" y="378939"/>
                </a:cubicBezTo>
                <a:close/>
                <a:moveTo>
                  <a:pt x="666950" y="323368"/>
                </a:moveTo>
                <a:cubicBezTo>
                  <a:pt x="744987" y="351040"/>
                  <a:pt x="802381" y="445038"/>
                  <a:pt x="802381" y="556605"/>
                </a:cubicBezTo>
                <a:cubicBezTo>
                  <a:pt x="802381" y="660997"/>
                  <a:pt x="752161" y="749870"/>
                  <a:pt x="682029" y="783690"/>
                </a:cubicBezTo>
                <a:cubicBezTo>
                  <a:pt x="701063" y="715608"/>
                  <a:pt x="696818" y="656458"/>
                  <a:pt x="669438" y="607703"/>
                </a:cubicBezTo>
                <a:cubicBezTo>
                  <a:pt x="663436" y="597015"/>
                  <a:pt x="656700" y="587497"/>
                  <a:pt x="649966" y="578860"/>
                </a:cubicBezTo>
                <a:cubicBezTo>
                  <a:pt x="643963" y="571246"/>
                  <a:pt x="637959" y="564365"/>
                  <a:pt x="632250" y="557922"/>
                </a:cubicBezTo>
                <a:cubicBezTo>
                  <a:pt x="613947" y="536985"/>
                  <a:pt x="598135" y="518830"/>
                  <a:pt x="593158" y="490719"/>
                </a:cubicBezTo>
                <a:cubicBezTo>
                  <a:pt x="585984" y="450748"/>
                  <a:pt x="603114" y="405945"/>
                  <a:pt x="644255" y="357482"/>
                </a:cubicBezTo>
                <a:cubicBezTo>
                  <a:pt x="649380" y="351480"/>
                  <a:pt x="654943" y="345331"/>
                  <a:pt x="660800" y="339181"/>
                </a:cubicBezTo>
                <a:cubicBezTo>
                  <a:pt x="665047" y="334642"/>
                  <a:pt x="667096" y="329079"/>
                  <a:pt x="666950" y="323368"/>
                </a:cubicBezTo>
                <a:close/>
                <a:moveTo>
                  <a:pt x="619366" y="315023"/>
                </a:moveTo>
                <a:lnTo>
                  <a:pt x="619952" y="315023"/>
                </a:lnTo>
                <a:cubicBezTo>
                  <a:pt x="561093" y="379153"/>
                  <a:pt x="536349" y="440792"/>
                  <a:pt x="546598" y="498332"/>
                </a:cubicBezTo>
                <a:cubicBezTo>
                  <a:pt x="553773" y="538450"/>
                  <a:pt x="575148" y="563047"/>
                  <a:pt x="595940" y="586765"/>
                </a:cubicBezTo>
                <a:cubicBezTo>
                  <a:pt x="607653" y="600235"/>
                  <a:pt x="618780" y="613120"/>
                  <a:pt x="627857" y="629078"/>
                </a:cubicBezTo>
                <a:cubicBezTo>
                  <a:pt x="651283" y="670659"/>
                  <a:pt x="652894" y="721465"/>
                  <a:pt x="632834" y="784569"/>
                </a:cubicBezTo>
                <a:cubicBezTo>
                  <a:pt x="631371" y="788961"/>
                  <a:pt x="631371" y="793354"/>
                  <a:pt x="632834" y="797454"/>
                </a:cubicBezTo>
                <a:cubicBezTo>
                  <a:pt x="628443" y="798039"/>
                  <a:pt x="623904" y="798185"/>
                  <a:pt x="619366" y="798185"/>
                </a:cubicBezTo>
                <a:cubicBezTo>
                  <a:pt x="518194" y="798185"/>
                  <a:pt x="436349" y="689986"/>
                  <a:pt x="436349" y="556605"/>
                </a:cubicBezTo>
                <a:cubicBezTo>
                  <a:pt x="436349" y="423223"/>
                  <a:pt x="518194" y="315023"/>
                  <a:pt x="619366" y="315023"/>
                </a:cubicBezTo>
                <a:close/>
                <a:moveTo>
                  <a:pt x="830932" y="169343"/>
                </a:moveTo>
                <a:cubicBezTo>
                  <a:pt x="840594" y="216928"/>
                  <a:pt x="861824" y="251920"/>
                  <a:pt x="893888" y="273151"/>
                </a:cubicBezTo>
                <a:cubicBezTo>
                  <a:pt x="900916" y="277835"/>
                  <a:pt x="907944" y="281496"/>
                  <a:pt x="914826" y="284716"/>
                </a:cubicBezTo>
                <a:cubicBezTo>
                  <a:pt x="920828" y="287499"/>
                  <a:pt x="926685" y="289841"/>
                  <a:pt x="932249" y="292038"/>
                </a:cubicBezTo>
                <a:cubicBezTo>
                  <a:pt x="950111" y="299066"/>
                  <a:pt x="965484" y="305214"/>
                  <a:pt x="977344" y="320881"/>
                </a:cubicBezTo>
                <a:cubicBezTo>
                  <a:pt x="994328" y="343135"/>
                  <a:pt x="997842" y="375932"/>
                  <a:pt x="987886" y="418538"/>
                </a:cubicBezTo>
                <a:cubicBezTo>
                  <a:pt x="986569" y="423809"/>
                  <a:pt x="985104" y="429372"/>
                  <a:pt x="983493" y="434937"/>
                </a:cubicBezTo>
                <a:cubicBezTo>
                  <a:pt x="982322" y="439036"/>
                  <a:pt x="982761" y="442988"/>
                  <a:pt x="984664" y="446504"/>
                </a:cubicBezTo>
                <a:cubicBezTo>
                  <a:pt x="928296" y="453969"/>
                  <a:pt x="863582" y="414439"/>
                  <a:pt x="828442" y="346210"/>
                </a:cubicBezTo>
                <a:cubicBezTo>
                  <a:pt x="795793" y="282228"/>
                  <a:pt x="798575" y="212096"/>
                  <a:pt x="830932" y="169343"/>
                </a:cubicBezTo>
                <a:close/>
                <a:moveTo>
                  <a:pt x="914489" y="130038"/>
                </a:moveTo>
                <a:cubicBezTo>
                  <a:pt x="966216" y="131871"/>
                  <a:pt x="1021341" y="170003"/>
                  <a:pt x="1052747" y="231276"/>
                </a:cubicBezTo>
                <a:cubicBezTo>
                  <a:pt x="1094474" y="312975"/>
                  <a:pt x="1078368" y="404922"/>
                  <a:pt x="1016437" y="436694"/>
                </a:cubicBezTo>
                <a:lnTo>
                  <a:pt x="1016143" y="436840"/>
                </a:lnTo>
                <a:cubicBezTo>
                  <a:pt x="1032102" y="379152"/>
                  <a:pt x="1027856" y="333619"/>
                  <a:pt x="1003553" y="301554"/>
                </a:cubicBezTo>
                <a:cubicBezTo>
                  <a:pt x="986569" y="279299"/>
                  <a:pt x="965777" y="270954"/>
                  <a:pt x="945572" y="262901"/>
                </a:cubicBezTo>
                <a:cubicBezTo>
                  <a:pt x="934152" y="258216"/>
                  <a:pt x="923319" y="253823"/>
                  <a:pt x="912777" y="246943"/>
                </a:cubicBezTo>
                <a:cubicBezTo>
                  <a:pt x="885397" y="228933"/>
                  <a:pt x="868413" y="198334"/>
                  <a:pt x="860946" y="153385"/>
                </a:cubicBezTo>
                <a:cubicBezTo>
                  <a:pt x="860360" y="150163"/>
                  <a:pt x="859043" y="147528"/>
                  <a:pt x="856846" y="145479"/>
                </a:cubicBezTo>
                <a:cubicBezTo>
                  <a:pt x="859335" y="143722"/>
                  <a:pt x="862117" y="142257"/>
                  <a:pt x="864900" y="140792"/>
                </a:cubicBezTo>
                <a:cubicBezTo>
                  <a:pt x="880382" y="132850"/>
                  <a:pt x="897247" y="129427"/>
                  <a:pt x="914489" y="130038"/>
                </a:cubicBezTo>
                <a:close/>
                <a:moveTo>
                  <a:pt x="377637" y="33178"/>
                </a:moveTo>
                <a:cubicBezTo>
                  <a:pt x="379834" y="35374"/>
                  <a:pt x="381883" y="37717"/>
                  <a:pt x="383787" y="40207"/>
                </a:cubicBezTo>
                <a:cubicBezTo>
                  <a:pt x="426540" y="95257"/>
                  <a:pt x="402235" y="185447"/>
                  <a:pt x="329760" y="241670"/>
                </a:cubicBezTo>
                <a:cubicBezTo>
                  <a:pt x="257287" y="297894"/>
                  <a:pt x="164021" y="299211"/>
                  <a:pt x="121269" y="244160"/>
                </a:cubicBezTo>
                <a:lnTo>
                  <a:pt x="120977" y="243866"/>
                </a:lnTo>
                <a:cubicBezTo>
                  <a:pt x="180713" y="248845"/>
                  <a:pt x="224637" y="236253"/>
                  <a:pt x="251576" y="206385"/>
                </a:cubicBezTo>
                <a:cubicBezTo>
                  <a:pt x="270317" y="185595"/>
                  <a:pt x="274709" y="163632"/>
                  <a:pt x="278808" y="142257"/>
                </a:cubicBezTo>
                <a:cubicBezTo>
                  <a:pt x="281151" y="130250"/>
                  <a:pt x="283494" y="118831"/>
                  <a:pt x="288326" y="107117"/>
                </a:cubicBezTo>
                <a:cubicBezTo>
                  <a:pt x="301063" y="76810"/>
                  <a:pt x="328003" y="54555"/>
                  <a:pt x="370609" y="38596"/>
                </a:cubicBezTo>
                <a:cubicBezTo>
                  <a:pt x="373684" y="37571"/>
                  <a:pt x="376026" y="35668"/>
                  <a:pt x="377637" y="33178"/>
                </a:cubicBezTo>
                <a:close/>
                <a:moveTo>
                  <a:pt x="310178" y="1027"/>
                </a:moveTo>
                <a:cubicBezTo>
                  <a:pt x="324325" y="2734"/>
                  <a:pt x="337666" y="6568"/>
                  <a:pt x="349672" y="12534"/>
                </a:cubicBezTo>
                <a:cubicBezTo>
                  <a:pt x="304577" y="30983"/>
                  <a:pt x="274271" y="58215"/>
                  <a:pt x="259336" y="93648"/>
                </a:cubicBezTo>
                <a:cubicBezTo>
                  <a:pt x="256116" y="101407"/>
                  <a:pt x="253773" y="109020"/>
                  <a:pt x="251869" y="116340"/>
                </a:cubicBezTo>
                <a:cubicBezTo>
                  <a:pt x="250259" y="122782"/>
                  <a:pt x="248940" y="128933"/>
                  <a:pt x="247917" y="134789"/>
                </a:cubicBezTo>
                <a:cubicBezTo>
                  <a:pt x="244255" y="153530"/>
                  <a:pt x="241035" y="169782"/>
                  <a:pt x="227857" y="184423"/>
                </a:cubicBezTo>
                <a:cubicBezTo>
                  <a:pt x="209116" y="205067"/>
                  <a:pt x="177491" y="214730"/>
                  <a:pt x="133861" y="212827"/>
                </a:cubicBezTo>
                <a:cubicBezTo>
                  <a:pt x="128444" y="212535"/>
                  <a:pt x="122733" y="212095"/>
                  <a:pt x="116877" y="211509"/>
                </a:cubicBezTo>
                <a:cubicBezTo>
                  <a:pt x="112631" y="211217"/>
                  <a:pt x="108824" y="212387"/>
                  <a:pt x="105750" y="214877"/>
                </a:cubicBezTo>
                <a:cubicBezTo>
                  <a:pt x="87740" y="160850"/>
                  <a:pt x="114680" y="89988"/>
                  <a:pt x="175442" y="42988"/>
                </a:cubicBezTo>
                <a:cubicBezTo>
                  <a:pt x="218048" y="9936"/>
                  <a:pt x="267736" y="-4094"/>
                  <a:pt x="310178" y="102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7"/>
          <p:cNvSpPr/>
          <p:nvPr/>
        </p:nvSpPr>
        <p:spPr>
          <a:xfrm flipH="1">
            <a:off x="-844683" y="-1312089"/>
            <a:ext cx="4060572" cy="6691713"/>
          </a:xfrm>
          <a:custGeom>
            <a:avLst/>
            <a:gdLst/>
            <a:ahLst/>
            <a:cxnLst/>
            <a:rect l="l" t="t" r="r" b="b"/>
            <a:pathLst>
              <a:path w="573831" h="945658" extrusionOk="0">
                <a:moveTo>
                  <a:pt x="573831" y="941070"/>
                </a:moveTo>
                <a:cubicBezTo>
                  <a:pt x="479534" y="962978"/>
                  <a:pt x="328086" y="904875"/>
                  <a:pt x="298559" y="800100"/>
                </a:cubicBezTo>
                <a:cubicBezTo>
                  <a:pt x="261411" y="673418"/>
                  <a:pt x="399524" y="566738"/>
                  <a:pt x="358566" y="426720"/>
                </a:cubicBezTo>
                <a:cubicBezTo>
                  <a:pt x="317609" y="286703"/>
                  <a:pt x="105201" y="270510"/>
                  <a:pt x="50909" y="232410"/>
                </a:cubicBezTo>
                <a:cubicBezTo>
                  <a:pt x="-2431" y="194310"/>
                  <a:pt x="-3384" y="122873"/>
                  <a:pt x="2331" y="93345"/>
                </a:cubicBezTo>
                <a:cubicBezTo>
                  <a:pt x="2331" y="93345"/>
                  <a:pt x="24239" y="24765"/>
                  <a:pt x="91866" y="0"/>
                </a:cubicBezTo>
              </a:path>
            </a:pathLst>
          </a:custGeom>
          <a:noFill/>
          <a:ln w="38100" cap="flat" cmpd="sng">
            <a:solidFill>
              <a:schemeClr val="accent2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" name="Google Shape;65;p7"/>
          <p:cNvSpPr txBox="1"/>
          <p:nvPr/>
        </p:nvSpPr>
        <p:spPr>
          <a:xfrm rot="5400000">
            <a:off x="-942600" y="911850"/>
            <a:ext cx="2369700" cy="56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38" tIns="137138" rIns="137138" bIns="137138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chemeClr val="accent3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2700">
              <a:solidFill>
                <a:schemeClr val="accent3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14723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18 Custom Layout 1">
  <p:cSld name="018 Custom Layout 1"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1"/>
          <p:cNvSpPr txBox="1">
            <a:spLocks noGrp="1"/>
          </p:cNvSpPr>
          <p:nvPr>
            <p:ph type="subTitle" idx="1"/>
          </p:nvPr>
        </p:nvSpPr>
        <p:spPr>
          <a:xfrm>
            <a:off x="9195900" y="3775238"/>
            <a:ext cx="8372250" cy="10768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100"/>
              <a:buNone/>
              <a:defRPr sz="3150" b="1"/>
            </a:lvl1pPr>
            <a:lvl2pPr lvl="1" rtl="0">
              <a:spcBef>
                <a:spcPts val="3150"/>
              </a:spcBef>
              <a:spcAft>
                <a:spcPts val="0"/>
              </a:spcAft>
              <a:buSzPts val="2100"/>
              <a:buNone/>
              <a:defRPr sz="3150" b="1"/>
            </a:lvl2pPr>
            <a:lvl3pPr lvl="2" rtl="0">
              <a:spcBef>
                <a:spcPts val="3150"/>
              </a:spcBef>
              <a:spcAft>
                <a:spcPts val="0"/>
              </a:spcAft>
              <a:buSzPts val="2100"/>
              <a:buNone/>
              <a:defRPr sz="3150" b="1"/>
            </a:lvl3pPr>
            <a:lvl4pPr lvl="3" rtl="0">
              <a:spcBef>
                <a:spcPts val="3150"/>
              </a:spcBef>
              <a:spcAft>
                <a:spcPts val="0"/>
              </a:spcAft>
              <a:buSzPts val="2100"/>
              <a:buNone/>
              <a:defRPr sz="3150" b="1"/>
            </a:lvl4pPr>
            <a:lvl5pPr lvl="4" rtl="0">
              <a:spcBef>
                <a:spcPts val="3150"/>
              </a:spcBef>
              <a:spcAft>
                <a:spcPts val="0"/>
              </a:spcAft>
              <a:buSzPts val="2100"/>
              <a:buNone/>
              <a:defRPr sz="3150" b="1"/>
            </a:lvl5pPr>
            <a:lvl6pPr lvl="5" rtl="0">
              <a:spcBef>
                <a:spcPts val="3150"/>
              </a:spcBef>
              <a:spcAft>
                <a:spcPts val="0"/>
              </a:spcAft>
              <a:buSzPts val="2100"/>
              <a:buNone/>
              <a:defRPr sz="3150" b="1"/>
            </a:lvl6pPr>
            <a:lvl7pPr lvl="6" rtl="0">
              <a:spcBef>
                <a:spcPts val="3150"/>
              </a:spcBef>
              <a:spcAft>
                <a:spcPts val="0"/>
              </a:spcAft>
              <a:buSzPts val="2100"/>
              <a:buNone/>
              <a:defRPr sz="3150" b="1"/>
            </a:lvl7pPr>
            <a:lvl8pPr lvl="7" rtl="0">
              <a:spcBef>
                <a:spcPts val="3150"/>
              </a:spcBef>
              <a:spcAft>
                <a:spcPts val="0"/>
              </a:spcAft>
              <a:buSzPts val="2100"/>
              <a:buNone/>
              <a:defRPr sz="3150" b="1"/>
            </a:lvl8pPr>
            <a:lvl9pPr lvl="8" rtl="0">
              <a:spcBef>
                <a:spcPts val="3150"/>
              </a:spcBef>
              <a:spcAft>
                <a:spcPts val="3150"/>
              </a:spcAft>
              <a:buSzPts val="2100"/>
              <a:buNone/>
              <a:defRPr sz="3150" b="1"/>
            </a:lvl9pPr>
          </a:lstStyle>
          <a:p>
            <a:endParaRPr/>
          </a:p>
        </p:txBody>
      </p:sp>
      <p:sp>
        <p:nvSpPr>
          <p:cNvPr id="203" name="Google Shape;203;p21"/>
          <p:cNvSpPr txBox="1">
            <a:spLocks noGrp="1"/>
          </p:cNvSpPr>
          <p:nvPr>
            <p:ph type="title"/>
          </p:nvPr>
        </p:nvSpPr>
        <p:spPr>
          <a:xfrm>
            <a:off x="9195900" y="2375963"/>
            <a:ext cx="8372250" cy="114525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ldrich"/>
              <a:buNone/>
              <a:defRPr sz="105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Abril Fatface"/>
              <a:buNone/>
              <a:defRPr sz="1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Abril Fatface"/>
              <a:buNone/>
              <a:defRPr sz="1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Abril Fatface"/>
              <a:buNone/>
              <a:defRPr sz="1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Abril Fatface"/>
              <a:buNone/>
              <a:defRPr sz="1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Abril Fatface"/>
              <a:buNone/>
              <a:defRPr sz="1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Abril Fatface"/>
              <a:buNone/>
              <a:defRPr sz="1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Abril Fatface"/>
              <a:buNone/>
              <a:defRPr sz="1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Abril Fatface"/>
              <a:buNone/>
              <a:defRPr sz="1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204" name="Google Shape;204;p21"/>
          <p:cNvSpPr txBox="1">
            <a:spLocks noGrp="1"/>
          </p:cNvSpPr>
          <p:nvPr>
            <p:ph type="body" idx="2"/>
          </p:nvPr>
        </p:nvSpPr>
        <p:spPr>
          <a:xfrm>
            <a:off x="9195975" y="5072438"/>
            <a:ext cx="8372250" cy="20124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685800" lvl="0" indent="-52387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1371600" lvl="1" indent="-52387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2pPr>
            <a:lvl3pPr marL="2057400" lvl="2" indent="-52387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3pPr>
            <a:lvl4pPr marL="2743200" lvl="3" indent="-52387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4pPr>
            <a:lvl5pPr marL="3429000" lvl="4" indent="-52387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5pPr>
            <a:lvl6pPr marL="4114800" lvl="5" indent="-52387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6pPr>
            <a:lvl7pPr marL="4800600" lvl="6" indent="-52387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7pPr>
            <a:lvl8pPr marL="5486400" lvl="7" indent="-52387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8pPr>
            <a:lvl9pPr marL="6172200" lvl="8" indent="-52387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205" name="Google Shape;205;p21"/>
          <p:cNvSpPr/>
          <p:nvPr/>
        </p:nvSpPr>
        <p:spPr>
          <a:xfrm flipH="1">
            <a:off x="11" y="7125"/>
            <a:ext cx="13861625" cy="10272732"/>
          </a:xfrm>
          <a:custGeom>
            <a:avLst/>
            <a:gdLst/>
            <a:ahLst/>
            <a:cxnLst/>
            <a:rect l="l" t="t" r="r" b="b"/>
            <a:pathLst>
              <a:path w="9241083" h="6848488" extrusionOk="0">
                <a:moveTo>
                  <a:pt x="9241083" y="0"/>
                </a:moveTo>
                <a:cubicBezTo>
                  <a:pt x="7435747" y="0"/>
                  <a:pt x="5630504" y="0"/>
                  <a:pt x="3825166" y="0"/>
                </a:cubicBezTo>
                <a:cubicBezTo>
                  <a:pt x="4255384" y="1079778"/>
                  <a:pt x="4815153" y="1565355"/>
                  <a:pt x="5277522" y="1790119"/>
                </a:cubicBezTo>
                <a:cubicBezTo>
                  <a:pt x="5878001" y="2082131"/>
                  <a:pt x="7007621" y="2316121"/>
                  <a:pt x="7118528" y="3170850"/>
                </a:cubicBezTo>
                <a:cubicBezTo>
                  <a:pt x="7195193" y="3761818"/>
                  <a:pt x="7077628" y="5180596"/>
                  <a:pt x="5338872" y="5108972"/>
                </a:cubicBezTo>
                <a:cubicBezTo>
                  <a:pt x="4205163" y="5062270"/>
                  <a:pt x="3969840" y="6341320"/>
                  <a:pt x="3416064" y="6392588"/>
                </a:cubicBezTo>
                <a:cubicBezTo>
                  <a:pt x="2673003" y="6461359"/>
                  <a:pt x="2367865" y="5721912"/>
                  <a:pt x="1605780" y="5727809"/>
                </a:cubicBezTo>
                <a:cubicBezTo>
                  <a:pt x="1145695" y="5731329"/>
                  <a:pt x="604665" y="6005839"/>
                  <a:pt x="0" y="6848488"/>
                </a:cubicBezTo>
                <a:cubicBezTo>
                  <a:pt x="3080393" y="6848488"/>
                  <a:pt x="6160691" y="6848488"/>
                  <a:pt x="9241083" y="6848488"/>
                </a:cubicBezTo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7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1"/>
          <p:cNvSpPr/>
          <p:nvPr/>
        </p:nvSpPr>
        <p:spPr>
          <a:xfrm rot="10800000">
            <a:off x="-799640" y="588039"/>
            <a:ext cx="7036602" cy="10184736"/>
          </a:xfrm>
          <a:custGeom>
            <a:avLst/>
            <a:gdLst/>
            <a:ahLst/>
            <a:cxnLst/>
            <a:rect l="l" t="t" r="r" b="b"/>
            <a:pathLst>
              <a:path w="573831" h="945658" extrusionOk="0">
                <a:moveTo>
                  <a:pt x="573831" y="941070"/>
                </a:moveTo>
                <a:cubicBezTo>
                  <a:pt x="479534" y="962978"/>
                  <a:pt x="328086" y="904875"/>
                  <a:pt x="298559" y="800100"/>
                </a:cubicBezTo>
                <a:cubicBezTo>
                  <a:pt x="261411" y="673418"/>
                  <a:pt x="399524" y="566738"/>
                  <a:pt x="358566" y="426720"/>
                </a:cubicBezTo>
                <a:cubicBezTo>
                  <a:pt x="317609" y="286703"/>
                  <a:pt x="105201" y="270510"/>
                  <a:pt x="50909" y="232410"/>
                </a:cubicBezTo>
                <a:cubicBezTo>
                  <a:pt x="-2431" y="194310"/>
                  <a:pt x="-3384" y="122873"/>
                  <a:pt x="2331" y="93345"/>
                </a:cubicBezTo>
                <a:cubicBezTo>
                  <a:pt x="2331" y="93345"/>
                  <a:pt x="24239" y="24765"/>
                  <a:pt x="91866" y="0"/>
                </a:cubicBezTo>
              </a:path>
            </a:pathLst>
          </a:custGeom>
          <a:noFill/>
          <a:ln w="38100" cap="flat" cmpd="sng">
            <a:solidFill>
              <a:schemeClr val="accent3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" name="Google Shape;207;p21"/>
          <p:cNvSpPr/>
          <p:nvPr/>
        </p:nvSpPr>
        <p:spPr>
          <a:xfrm>
            <a:off x="16069316" y="7989436"/>
            <a:ext cx="1872080" cy="1760312"/>
          </a:xfrm>
          <a:custGeom>
            <a:avLst/>
            <a:gdLst/>
            <a:ahLst/>
            <a:cxnLst/>
            <a:rect l="l" t="t" r="r" b="b"/>
            <a:pathLst>
              <a:path w="1248053" h="1173541" extrusionOk="0">
                <a:moveTo>
                  <a:pt x="258019" y="990425"/>
                </a:moveTo>
                <a:cubicBezTo>
                  <a:pt x="291108" y="1026004"/>
                  <a:pt x="327272" y="1044891"/>
                  <a:pt x="365779" y="1046356"/>
                </a:cubicBezTo>
                <a:cubicBezTo>
                  <a:pt x="374124" y="1046648"/>
                  <a:pt x="382177" y="1046210"/>
                  <a:pt x="389645" y="1045331"/>
                </a:cubicBezTo>
                <a:cubicBezTo>
                  <a:pt x="396233" y="1044599"/>
                  <a:pt x="402381" y="1043574"/>
                  <a:pt x="408238" y="1042548"/>
                </a:cubicBezTo>
                <a:cubicBezTo>
                  <a:pt x="427126" y="1039474"/>
                  <a:pt x="443377" y="1036692"/>
                  <a:pt x="461680" y="1043867"/>
                </a:cubicBezTo>
                <a:cubicBezTo>
                  <a:pt x="487740" y="1053969"/>
                  <a:pt x="507799" y="1080177"/>
                  <a:pt x="521416" y="1121759"/>
                </a:cubicBezTo>
                <a:cubicBezTo>
                  <a:pt x="523173" y="1126882"/>
                  <a:pt x="524782" y="1132300"/>
                  <a:pt x="526247" y="1138009"/>
                </a:cubicBezTo>
                <a:cubicBezTo>
                  <a:pt x="527419" y="1142109"/>
                  <a:pt x="529907" y="1145331"/>
                  <a:pt x="533275" y="1147234"/>
                </a:cubicBezTo>
                <a:cubicBezTo>
                  <a:pt x="488912" y="1183104"/>
                  <a:pt x="413071" y="1182958"/>
                  <a:pt x="347916" y="1142694"/>
                </a:cubicBezTo>
                <a:cubicBezTo>
                  <a:pt x="286716" y="1105213"/>
                  <a:pt x="252602" y="1043720"/>
                  <a:pt x="258019" y="990425"/>
                </a:cubicBezTo>
                <a:close/>
                <a:moveTo>
                  <a:pt x="359941" y="897985"/>
                </a:moveTo>
                <a:cubicBezTo>
                  <a:pt x="397514" y="894306"/>
                  <a:pt x="440303" y="904043"/>
                  <a:pt x="479395" y="928055"/>
                </a:cubicBezTo>
                <a:cubicBezTo>
                  <a:pt x="557726" y="976078"/>
                  <a:pt x="591694" y="1063046"/>
                  <a:pt x="555236" y="1122344"/>
                </a:cubicBezTo>
                <a:lnTo>
                  <a:pt x="555090" y="1122636"/>
                </a:lnTo>
                <a:cubicBezTo>
                  <a:pt x="538692" y="1065097"/>
                  <a:pt x="511460" y="1028347"/>
                  <a:pt x="473978" y="1013705"/>
                </a:cubicBezTo>
                <a:cubicBezTo>
                  <a:pt x="447770" y="1003457"/>
                  <a:pt x="425661" y="1007117"/>
                  <a:pt x="404286" y="1010777"/>
                </a:cubicBezTo>
                <a:cubicBezTo>
                  <a:pt x="392133" y="1012828"/>
                  <a:pt x="380566" y="1014731"/>
                  <a:pt x="367976" y="1014291"/>
                </a:cubicBezTo>
                <a:cubicBezTo>
                  <a:pt x="335179" y="1013120"/>
                  <a:pt x="304871" y="995696"/>
                  <a:pt x="275003" y="961291"/>
                </a:cubicBezTo>
                <a:cubicBezTo>
                  <a:pt x="272953" y="958800"/>
                  <a:pt x="270318" y="957191"/>
                  <a:pt x="267390" y="956605"/>
                </a:cubicBezTo>
                <a:cubicBezTo>
                  <a:pt x="268561" y="953823"/>
                  <a:pt x="270172" y="951041"/>
                  <a:pt x="271781" y="948406"/>
                </a:cubicBezTo>
                <a:cubicBezTo>
                  <a:pt x="290010" y="918757"/>
                  <a:pt x="322367" y="901664"/>
                  <a:pt x="359941" y="897985"/>
                </a:cubicBezTo>
                <a:close/>
                <a:moveTo>
                  <a:pt x="1237519" y="748699"/>
                </a:moveTo>
                <a:cubicBezTo>
                  <a:pt x="1267241" y="826005"/>
                  <a:pt x="1232980" y="930690"/>
                  <a:pt x="1148500" y="1003164"/>
                </a:cubicBezTo>
                <a:cubicBezTo>
                  <a:pt x="1069144" y="1070953"/>
                  <a:pt x="968997" y="1090573"/>
                  <a:pt x="897696" y="1059240"/>
                </a:cubicBezTo>
                <a:cubicBezTo>
                  <a:pt x="961824" y="1029372"/>
                  <a:pt x="1003990" y="987791"/>
                  <a:pt x="1023317" y="935230"/>
                </a:cubicBezTo>
                <a:cubicBezTo>
                  <a:pt x="1027563" y="923809"/>
                  <a:pt x="1030345" y="912389"/>
                  <a:pt x="1032541" y="901700"/>
                </a:cubicBezTo>
                <a:cubicBezTo>
                  <a:pt x="1034444" y="892183"/>
                  <a:pt x="1035762" y="883107"/>
                  <a:pt x="1036933" y="874614"/>
                </a:cubicBezTo>
                <a:cubicBezTo>
                  <a:pt x="1040886" y="847088"/>
                  <a:pt x="1044400" y="823369"/>
                  <a:pt x="1062556" y="801261"/>
                </a:cubicBezTo>
                <a:cubicBezTo>
                  <a:pt x="1088178" y="769928"/>
                  <a:pt x="1133419" y="753824"/>
                  <a:pt x="1196963" y="753530"/>
                </a:cubicBezTo>
                <a:cubicBezTo>
                  <a:pt x="1204723" y="753530"/>
                  <a:pt x="1213068" y="753824"/>
                  <a:pt x="1221561" y="754262"/>
                </a:cubicBezTo>
                <a:cubicBezTo>
                  <a:pt x="1227709" y="754555"/>
                  <a:pt x="1233274" y="752505"/>
                  <a:pt x="1237519" y="748699"/>
                </a:cubicBezTo>
                <a:close/>
                <a:moveTo>
                  <a:pt x="1074872" y="654574"/>
                </a:moveTo>
                <a:cubicBezTo>
                  <a:pt x="1129612" y="651335"/>
                  <a:pt x="1179905" y="668539"/>
                  <a:pt x="1212776" y="706972"/>
                </a:cubicBezTo>
                <a:lnTo>
                  <a:pt x="1213214" y="707411"/>
                </a:lnTo>
                <a:cubicBezTo>
                  <a:pt x="1126245" y="704335"/>
                  <a:pt x="1063287" y="725566"/>
                  <a:pt x="1026245" y="770808"/>
                </a:cubicBezTo>
                <a:cubicBezTo>
                  <a:pt x="1000477" y="802433"/>
                  <a:pt x="995645" y="834644"/>
                  <a:pt x="991106" y="865829"/>
                </a:cubicBezTo>
                <a:cubicBezTo>
                  <a:pt x="988471" y="883545"/>
                  <a:pt x="985981" y="900383"/>
                  <a:pt x="979687" y="917659"/>
                </a:cubicBezTo>
                <a:cubicBezTo>
                  <a:pt x="963288" y="962462"/>
                  <a:pt x="925807" y="996721"/>
                  <a:pt x="864752" y="1022344"/>
                </a:cubicBezTo>
                <a:cubicBezTo>
                  <a:pt x="860506" y="1024101"/>
                  <a:pt x="857138" y="1026883"/>
                  <a:pt x="854943" y="1030689"/>
                </a:cubicBezTo>
                <a:cubicBezTo>
                  <a:pt x="851575" y="1027615"/>
                  <a:pt x="848501" y="1024395"/>
                  <a:pt x="845573" y="1020881"/>
                </a:cubicBezTo>
                <a:cubicBezTo>
                  <a:pt x="779832" y="944013"/>
                  <a:pt x="808969" y="811510"/>
                  <a:pt x="910286" y="724833"/>
                </a:cubicBezTo>
                <a:cubicBezTo>
                  <a:pt x="960945" y="681495"/>
                  <a:pt x="1020132" y="657813"/>
                  <a:pt x="1074872" y="654574"/>
                </a:cubicBezTo>
                <a:close/>
                <a:moveTo>
                  <a:pt x="25661" y="418244"/>
                </a:moveTo>
                <a:cubicBezTo>
                  <a:pt x="35324" y="465829"/>
                  <a:pt x="56555" y="500821"/>
                  <a:pt x="88618" y="522052"/>
                </a:cubicBezTo>
                <a:cubicBezTo>
                  <a:pt x="95646" y="526736"/>
                  <a:pt x="102674" y="530397"/>
                  <a:pt x="109556" y="533617"/>
                </a:cubicBezTo>
                <a:cubicBezTo>
                  <a:pt x="115558" y="536400"/>
                  <a:pt x="121415" y="538742"/>
                  <a:pt x="126979" y="540939"/>
                </a:cubicBezTo>
                <a:cubicBezTo>
                  <a:pt x="144841" y="547967"/>
                  <a:pt x="160215" y="554115"/>
                  <a:pt x="172074" y="569782"/>
                </a:cubicBezTo>
                <a:cubicBezTo>
                  <a:pt x="189058" y="592036"/>
                  <a:pt x="192572" y="624833"/>
                  <a:pt x="182616" y="667439"/>
                </a:cubicBezTo>
                <a:cubicBezTo>
                  <a:pt x="181299" y="672710"/>
                  <a:pt x="179834" y="678273"/>
                  <a:pt x="178223" y="683838"/>
                </a:cubicBezTo>
                <a:cubicBezTo>
                  <a:pt x="177052" y="687937"/>
                  <a:pt x="177491" y="691889"/>
                  <a:pt x="179394" y="695405"/>
                </a:cubicBezTo>
                <a:cubicBezTo>
                  <a:pt x="123026" y="702870"/>
                  <a:pt x="58312" y="663340"/>
                  <a:pt x="23173" y="595111"/>
                </a:cubicBezTo>
                <a:cubicBezTo>
                  <a:pt x="-9478" y="531129"/>
                  <a:pt x="-6695" y="460997"/>
                  <a:pt x="25661" y="418244"/>
                </a:cubicBezTo>
                <a:close/>
                <a:moveTo>
                  <a:pt x="109220" y="378939"/>
                </a:moveTo>
                <a:cubicBezTo>
                  <a:pt x="160947" y="380772"/>
                  <a:pt x="216071" y="418904"/>
                  <a:pt x="247477" y="480177"/>
                </a:cubicBezTo>
                <a:cubicBezTo>
                  <a:pt x="289204" y="561876"/>
                  <a:pt x="273098" y="653823"/>
                  <a:pt x="211167" y="685595"/>
                </a:cubicBezTo>
                <a:lnTo>
                  <a:pt x="210873" y="685741"/>
                </a:lnTo>
                <a:cubicBezTo>
                  <a:pt x="226832" y="628053"/>
                  <a:pt x="222586" y="582520"/>
                  <a:pt x="198283" y="550455"/>
                </a:cubicBezTo>
                <a:cubicBezTo>
                  <a:pt x="181299" y="528200"/>
                  <a:pt x="160507" y="519855"/>
                  <a:pt x="140303" y="511802"/>
                </a:cubicBezTo>
                <a:cubicBezTo>
                  <a:pt x="128882" y="507117"/>
                  <a:pt x="118048" y="502724"/>
                  <a:pt x="107507" y="495844"/>
                </a:cubicBezTo>
                <a:cubicBezTo>
                  <a:pt x="80127" y="477834"/>
                  <a:pt x="63143" y="447235"/>
                  <a:pt x="55676" y="402286"/>
                </a:cubicBezTo>
                <a:cubicBezTo>
                  <a:pt x="55090" y="399064"/>
                  <a:pt x="53773" y="396429"/>
                  <a:pt x="51576" y="394380"/>
                </a:cubicBezTo>
                <a:cubicBezTo>
                  <a:pt x="54065" y="392623"/>
                  <a:pt x="56847" y="391158"/>
                  <a:pt x="59629" y="389693"/>
                </a:cubicBezTo>
                <a:cubicBezTo>
                  <a:pt x="75112" y="381751"/>
                  <a:pt x="91977" y="378328"/>
                  <a:pt x="109220" y="378939"/>
                </a:cubicBezTo>
                <a:close/>
                <a:moveTo>
                  <a:pt x="666950" y="323368"/>
                </a:moveTo>
                <a:cubicBezTo>
                  <a:pt x="744987" y="351040"/>
                  <a:pt x="802381" y="445038"/>
                  <a:pt x="802381" y="556605"/>
                </a:cubicBezTo>
                <a:cubicBezTo>
                  <a:pt x="802381" y="660997"/>
                  <a:pt x="752161" y="749870"/>
                  <a:pt x="682029" y="783690"/>
                </a:cubicBezTo>
                <a:cubicBezTo>
                  <a:pt x="701063" y="715608"/>
                  <a:pt x="696818" y="656458"/>
                  <a:pt x="669438" y="607703"/>
                </a:cubicBezTo>
                <a:cubicBezTo>
                  <a:pt x="663436" y="597015"/>
                  <a:pt x="656700" y="587497"/>
                  <a:pt x="649966" y="578860"/>
                </a:cubicBezTo>
                <a:cubicBezTo>
                  <a:pt x="643963" y="571246"/>
                  <a:pt x="637959" y="564365"/>
                  <a:pt x="632250" y="557922"/>
                </a:cubicBezTo>
                <a:cubicBezTo>
                  <a:pt x="613947" y="536985"/>
                  <a:pt x="598135" y="518830"/>
                  <a:pt x="593158" y="490719"/>
                </a:cubicBezTo>
                <a:cubicBezTo>
                  <a:pt x="585984" y="450748"/>
                  <a:pt x="603114" y="405945"/>
                  <a:pt x="644255" y="357482"/>
                </a:cubicBezTo>
                <a:cubicBezTo>
                  <a:pt x="649380" y="351480"/>
                  <a:pt x="654943" y="345331"/>
                  <a:pt x="660800" y="339181"/>
                </a:cubicBezTo>
                <a:cubicBezTo>
                  <a:pt x="665047" y="334642"/>
                  <a:pt x="667096" y="329079"/>
                  <a:pt x="666950" y="323368"/>
                </a:cubicBezTo>
                <a:close/>
                <a:moveTo>
                  <a:pt x="619366" y="315023"/>
                </a:moveTo>
                <a:lnTo>
                  <a:pt x="619952" y="315023"/>
                </a:lnTo>
                <a:cubicBezTo>
                  <a:pt x="561093" y="379153"/>
                  <a:pt x="536349" y="440792"/>
                  <a:pt x="546598" y="498332"/>
                </a:cubicBezTo>
                <a:cubicBezTo>
                  <a:pt x="553773" y="538450"/>
                  <a:pt x="575148" y="563047"/>
                  <a:pt x="595940" y="586765"/>
                </a:cubicBezTo>
                <a:cubicBezTo>
                  <a:pt x="607653" y="600235"/>
                  <a:pt x="618780" y="613120"/>
                  <a:pt x="627857" y="629078"/>
                </a:cubicBezTo>
                <a:cubicBezTo>
                  <a:pt x="651283" y="670659"/>
                  <a:pt x="652894" y="721465"/>
                  <a:pt x="632834" y="784569"/>
                </a:cubicBezTo>
                <a:cubicBezTo>
                  <a:pt x="631371" y="788961"/>
                  <a:pt x="631371" y="793354"/>
                  <a:pt x="632834" y="797454"/>
                </a:cubicBezTo>
                <a:cubicBezTo>
                  <a:pt x="628443" y="798039"/>
                  <a:pt x="623904" y="798185"/>
                  <a:pt x="619366" y="798185"/>
                </a:cubicBezTo>
                <a:cubicBezTo>
                  <a:pt x="518194" y="798185"/>
                  <a:pt x="436349" y="689986"/>
                  <a:pt x="436349" y="556605"/>
                </a:cubicBezTo>
                <a:cubicBezTo>
                  <a:pt x="436349" y="423223"/>
                  <a:pt x="518194" y="315023"/>
                  <a:pt x="619366" y="315023"/>
                </a:cubicBezTo>
                <a:close/>
                <a:moveTo>
                  <a:pt x="830932" y="169343"/>
                </a:moveTo>
                <a:cubicBezTo>
                  <a:pt x="840594" y="216928"/>
                  <a:pt x="861824" y="251920"/>
                  <a:pt x="893888" y="273151"/>
                </a:cubicBezTo>
                <a:cubicBezTo>
                  <a:pt x="900916" y="277835"/>
                  <a:pt x="907944" y="281496"/>
                  <a:pt x="914826" y="284716"/>
                </a:cubicBezTo>
                <a:cubicBezTo>
                  <a:pt x="920828" y="287499"/>
                  <a:pt x="926685" y="289841"/>
                  <a:pt x="932249" y="292038"/>
                </a:cubicBezTo>
                <a:cubicBezTo>
                  <a:pt x="950111" y="299066"/>
                  <a:pt x="965484" y="305214"/>
                  <a:pt x="977344" y="320881"/>
                </a:cubicBezTo>
                <a:cubicBezTo>
                  <a:pt x="994328" y="343135"/>
                  <a:pt x="997842" y="375932"/>
                  <a:pt x="987886" y="418538"/>
                </a:cubicBezTo>
                <a:cubicBezTo>
                  <a:pt x="986569" y="423809"/>
                  <a:pt x="985104" y="429372"/>
                  <a:pt x="983493" y="434937"/>
                </a:cubicBezTo>
                <a:cubicBezTo>
                  <a:pt x="982322" y="439036"/>
                  <a:pt x="982761" y="442988"/>
                  <a:pt x="984664" y="446504"/>
                </a:cubicBezTo>
                <a:cubicBezTo>
                  <a:pt x="928296" y="453969"/>
                  <a:pt x="863582" y="414439"/>
                  <a:pt x="828442" y="346210"/>
                </a:cubicBezTo>
                <a:cubicBezTo>
                  <a:pt x="795793" y="282228"/>
                  <a:pt x="798575" y="212096"/>
                  <a:pt x="830932" y="169343"/>
                </a:cubicBezTo>
                <a:close/>
                <a:moveTo>
                  <a:pt x="914489" y="130038"/>
                </a:moveTo>
                <a:cubicBezTo>
                  <a:pt x="966216" y="131871"/>
                  <a:pt x="1021341" y="170003"/>
                  <a:pt x="1052747" y="231276"/>
                </a:cubicBezTo>
                <a:cubicBezTo>
                  <a:pt x="1094474" y="312975"/>
                  <a:pt x="1078368" y="404922"/>
                  <a:pt x="1016437" y="436694"/>
                </a:cubicBezTo>
                <a:lnTo>
                  <a:pt x="1016143" y="436840"/>
                </a:lnTo>
                <a:cubicBezTo>
                  <a:pt x="1032102" y="379152"/>
                  <a:pt x="1027856" y="333619"/>
                  <a:pt x="1003553" y="301554"/>
                </a:cubicBezTo>
                <a:cubicBezTo>
                  <a:pt x="986569" y="279299"/>
                  <a:pt x="965777" y="270954"/>
                  <a:pt x="945572" y="262901"/>
                </a:cubicBezTo>
                <a:cubicBezTo>
                  <a:pt x="934152" y="258216"/>
                  <a:pt x="923319" y="253823"/>
                  <a:pt x="912777" y="246943"/>
                </a:cubicBezTo>
                <a:cubicBezTo>
                  <a:pt x="885397" y="228933"/>
                  <a:pt x="868413" y="198334"/>
                  <a:pt x="860946" y="153385"/>
                </a:cubicBezTo>
                <a:cubicBezTo>
                  <a:pt x="860360" y="150163"/>
                  <a:pt x="859043" y="147528"/>
                  <a:pt x="856846" y="145479"/>
                </a:cubicBezTo>
                <a:cubicBezTo>
                  <a:pt x="859335" y="143722"/>
                  <a:pt x="862117" y="142257"/>
                  <a:pt x="864900" y="140792"/>
                </a:cubicBezTo>
                <a:cubicBezTo>
                  <a:pt x="880382" y="132850"/>
                  <a:pt x="897247" y="129427"/>
                  <a:pt x="914489" y="130038"/>
                </a:cubicBezTo>
                <a:close/>
                <a:moveTo>
                  <a:pt x="377637" y="33178"/>
                </a:moveTo>
                <a:cubicBezTo>
                  <a:pt x="379834" y="35374"/>
                  <a:pt x="381883" y="37717"/>
                  <a:pt x="383787" y="40207"/>
                </a:cubicBezTo>
                <a:cubicBezTo>
                  <a:pt x="426540" y="95257"/>
                  <a:pt x="402235" y="185447"/>
                  <a:pt x="329760" y="241670"/>
                </a:cubicBezTo>
                <a:cubicBezTo>
                  <a:pt x="257287" y="297894"/>
                  <a:pt x="164021" y="299211"/>
                  <a:pt x="121269" y="244160"/>
                </a:cubicBezTo>
                <a:lnTo>
                  <a:pt x="120977" y="243866"/>
                </a:lnTo>
                <a:cubicBezTo>
                  <a:pt x="180713" y="248845"/>
                  <a:pt x="224637" y="236253"/>
                  <a:pt x="251576" y="206385"/>
                </a:cubicBezTo>
                <a:cubicBezTo>
                  <a:pt x="270317" y="185595"/>
                  <a:pt x="274709" y="163632"/>
                  <a:pt x="278808" y="142257"/>
                </a:cubicBezTo>
                <a:cubicBezTo>
                  <a:pt x="281151" y="130250"/>
                  <a:pt x="283494" y="118831"/>
                  <a:pt x="288326" y="107117"/>
                </a:cubicBezTo>
                <a:cubicBezTo>
                  <a:pt x="301063" y="76810"/>
                  <a:pt x="328003" y="54555"/>
                  <a:pt x="370609" y="38596"/>
                </a:cubicBezTo>
                <a:cubicBezTo>
                  <a:pt x="373684" y="37571"/>
                  <a:pt x="376026" y="35668"/>
                  <a:pt x="377637" y="33178"/>
                </a:cubicBezTo>
                <a:close/>
                <a:moveTo>
                  <a:pt x="310178" y="1027"/>
                </a:moveTo>
                <a:cubicBezTo>
                  <a:pt x="324325" y="2734"/>
                  <a:pt x="337666" y="6568"/>
                  <a:pt x="349672" y="12534"/>
                </a:cubicBezTo>
                <a:cubicBezTo>
                  <a:pt x="304577" y="30983"/>
                  <a:pt x="274271" y="58215"/>
                  <a:pt x="259336" y="93648"/>
                </a:cubicBezTo>
                <a:cubicBezTo>
                  <a:pt x="256116" y="101407"/>
                  <a:pt x="253773" y="109020"/>
                  <a:pt x="251869" y="116340"/>
                </a:cubicBezTo>
                <a:cubicBezTo>
                  <a:pt x="250259" y="122782"/>
                  <a:pt x="248940" y="128933"/>
                  <a:pt x="247917" y="134789"/>
                </a:cubicBezTo>
                <a:cubicBezTo>
                  <a:pt x="244255" y="153530"/>
                  <a:pt x="241035" y="169782"/>
                  <a:pt x="227857" y="184423"/>
                </a:cubicBezTo>
                <a:cubicBezTo>
                  <a:pt x="209116" y="205067"/>
                  <a:pt x="177491" y="214730"/>
                  <a:pt x="133861" y="212827"/>
                </a:cubicBezTo>
                <a:cubicBezTo>
                  <a:pt x="128444" y="212535"/>
                  <a:pt x="122733" y="212095"/>
                  <a:pt x="116877" y="211509"/>
                </a:cubicBezTo>
                <a:cubicBezTo>
                  <a:pt x="112631" y="211217"/>
                  <a:pt x="108824" y="212387"/>
                  <a:pt x="105750" y="214877"/>
                </a:cubicBezTo>
                <a:cubicBezTo>
                  <a:pt x="87740" y="160850"/>
                  <a:pt x="114680" y="89988"/>
                  <a:pt x="175442" y="42988"/>
                </a:cubicBezTo>
                <a:cubicBezTo>
                  <a:pt x="218048" y="9936"/>
                  <a:pt x="267736" y="-4094"/>
                  <a:pt x="310178" y="102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8" name="Google Shape;208;p21"/>
          <p:cNvSpPr txBox="1"/>
          <p:nvPr/>
        </p:nvSpPr>
        <p:spPr>
          <a:xfrm rot="5400000">
            <a:off x="-1019025" y="9297750"/>
            <a:ext cx="2369700" cy="56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38" tIns="137138" rIns="137138" bIns="137138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chemeClr val="dk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2700">
              <a:solidFill>
                <a:schemeClr val="dk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817435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1 Title">
  <p:cSld name="001 Titl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>
            <a:off x="12683" y="7133"/>
            <a:ext cx="6847149" cy="7569675"/>
          </a:xfrm>
          <a:custGeom>
            <a:avLst/>
            <a:gdLst/>
            <a:ahLst/>
            <a:cxnLst/>
            <a:rect l="l" t="t" r="r" b="b"/>
            <a:pathLst>
              <a:path w="4564766" h="5046450" extrusionOk="0">
                <a:moveTo>
                  <a:pt x="0" y="0"/>
                </a:moveTo>
                <a:cubicBezTo>
                  <a:pt x="1428005" y="0"/>
                  <a:pt x="2856105" y="0"/>
                  <a:pt x="4284110" y="0"/>
                </a:cubicBezTo>
                <a:cubicBezTo>
                  <a:pt x="4370572" y="99208"/>
                  <a:pt x="4599711" y="388747"/>
                  <a:pt x="4560237" y="746961"/>
                </a:cubicBezTo>
                <a:cubicBezTo>
                  <a:pt x="4503166" y="1265639"/>
                  <a:pt x="3925896" y="1538532"/>
                  <a:pt x="3782934" y="1606066"/>
                </a:cubicBezTo>
                <a:cubicBezTo>
                  <a:pt x="2955693" y="1997095"/>
                  <a:pt x="1716973" y="1370839"/>
                  <a:pt x="1072549" y="2393642"/>
                </a:cubicBezTo>
                <a:cubicBezTo>
                  <a:pt x="558152" y="3210134"/>
                  <a:pt x="1357903" y="4237027"/>
                  <a:pt x="1174801" y="4653928"/>
                </a:cubicBezTo>
                <a:cubicBezTo>
                  <a:pt x="898674" y="5282943"/>
                  <a:pt x="248733" y="4969339"/>
                  <a:pt x="4185" y="4960779"/>
                </a:cubicBezTo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7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" name="Google Shape;12;p2"/>
          <p:cNvSpPr/>
          <p:nvPr/>
        </p:nvSpPr>
        <p:spPr>
          <a:xfrm flipH="1">
            <a:off x="-721796" y="-574884"/>
            <a:ext cx="4495248" cy="7408049"/>
          </a:xfrm>
          <a:custGeom>
            <a:avLst/>
            <a:gdLst/>
            <a:ahLst/>
            <a:cxnLst/>
            <a:rect l="l" t="t" r="r" b="b"/>
            <a:pathLst>
              <a:path w="573831" h="945658" extrusionOk="0">
                <a:moveTo>
                  <a:pt x="573831" y="941070"/>
                </a:moveTo>
                <a:cubicBezTo>
                  <a:pt x="479534" y="962978"/>
                  <a:pt x="328086" y="904875"/>
                  <a:pt x="298559" y="800100"/>
                </a:cubicBezTo>
                <a:cubicBezTo>
                  <a:pt x="261411" y="673418"/>
                  <a:pt x="399524" y="566738"/>
                  <a:pt x="358566" y="426720"/>
                </a:cubicBezTo>
                <a:cubicBezTo>
                  <a:pt x="317609" y="286703"/>
                  <a:pt x="105201" y="270510"/>
                  <a:pt x="50909" y="232410"/>
                </a:cubicBezTo>
                <a:cubicBezTo>
                  <a:pt x="-2431" y="194310"/>
                  <a:pt x="-3384" y="122873"/>
                  <a:pt x="2331" y="93345"/>
                </a:cubicBezTo>
                <a:cubicBezTo>
                  <a:pt x="2331" y="93345"/>
                  <a:pt x="24239" y="24765"/>
                  <a:pt x="91866" y="0"/>
                </a:cubicBezTo>
              </a:path>
            </a:pathLst>
          </a:custGeom>
          <a:noFill/>
          <a:ln w="381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Google Shape;13;p2"/>
          <p:cNvSpPr/>
          <p:nvPr/>
        </p:nvSpPr>
        <p:spPr>
          <a:xfrm>
            <a:off x="4493776" y="-7800"/>
            <a:ext cx="13861625" cy="10298414"/>
          </a:xfrm>
          <a:custGeom>
            <a:avLst/>
            <a:gdLst/>
            <a:ahLst/>
            <a:cxnLst/>
            <a:rect l="l" t="t" r="r" b="b"/>
            <a:pathLst>
              <a:path w="9241083" h="6848488" extrusionOk="0">
                <a:moveTo>
                  <a:pt x="9241083" y="0"/>
                </a:moveTo>
                <a:cubicBezTo>
                  <a:pt x="7435747" y="0"/>
                  <a:pt x="5630504" y="0"/>
                  <a:pt x="3825166" y="0"/>
                </a:cubicBezTo>
                <a:cubicBezTo>
                  <a:pt x="4255384" y="1079778"/>
                  <a:pt x="4815153" y="1565355"/>
                  <a:pt x="5277522" y="1790119"/>
                </a:cubicBezTo>
                <a:cubicBezTo>
                  <a:pt x="5878001" y="2082131"/>
                  <a:pt x="7007621" y="2316121"/>
                  <a:pt x="7118528" y="3170850"/>
                </a:cubicBezTo>
                <a:cubicBezTo>
                  <a:pt x="7195193" y="3761818"/>
                  <a:pt x="7077628" y="5180596"/>
                  <a:pt x="5338872" y="5108972"/>
                </a:cubicBezTo>
                <a:cubicBezTo>
                  <a:pt x="4205163" y="5062270"/>
                  <a:pt x="3969840" y="6341320"/>
                  <a:pt x="3416064" y="6392588"/>
                </a:cubicBezTo>
                <a:cubicBezTo>
                  <a:pt x="2673003" y="6461359"/>
                  <a:pt x="2367865" y="5721912"/>
                  <a:pt x="1605780" y="5727809"/>
                </a:cubicBezTo>
                <a:cubicBezTo>
                  <a:pt x="1145695" y="5731329"/>
                  <a:pt x="604665" y="6005839"/>
                  <a:pt x="0" y="6848488"/>
                </a:cubicBezTo>
                <a:cubicBezTo>
                  <a:pt x="3080393" y="6848488"/>
                  <a:pt x="6160691" y="6848488"/>
                  <a:pt x="9241083" y="6848488"/>
                </a:cubicBezTo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7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" name="Google Shape;14;p2"/>
          <p:cNvSpPr txBox="1">
            <a:spLocks noGrp="1"/>
          </p:cNvSpPr>
          <p:nvPr>
            <p:ph type="title"/>
          </p:nvPr>
        </p:nvSpPr>
        <p:spPr>
          <a:xfrm>
            <a:off x="7841400" y="3174000"/>
            <a:ext cx="6476400" cy="39091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1pPr>
            <a:lvl2pPr lvl="1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2pPr>
            <a:lvl3pPr lvl="2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3pPr>
            <a:lvl4pPr lvl="3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4pPr>
            <a:lvl5pPr lvl="4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5pPr>
            <a:lvl6pPr lvl="5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6pPr>
            <a:lvl7pPr lvl="6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7pPr>
            <a:lvl8pPr lvl="7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8pPr>
            <a:lvl9pPr lvl="8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>
            <a:off x="1106400" y="9030150"/>
            <a:ext cx="17069850" cy="10768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>
                <a:solidFill>
                  <a:schemeClr val="lt1"/>
                </a:solidFill>
              </a:defRPr>
            </a:lvl1pPr>
            <a:lvl2pPr lvl="1" algn="r">
              <a:spcBef>
                <a:spcPts val="315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>
                <a:solidFill>
                  <a:schemeClr val="lt1"/>
                </a:solidFill>
              </a:defRPr>
            </a:lvl2pPr>
            <a:lvl3pPr lvl="2" algn="r">
              <a:spcBef>
                <a:spcPts val="315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>
                <a:solidFill>
                  <a:schemeClr val="lt1"/>
                </a:solidFill>
              </a:defRPr>
            </a:lvl3pPr>
            <a:lvl4pPr lvl="3" algn="r">
              <a:spcBef>
                <a:spcPts val="315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>
                <a:solidFill>
                  <a:schemeClr val="lt1"/>
                </a:solidFill>
              </a:defRPr>
            </a:lvl4pPr>
            <a:lvl5pPr lvl="4" algn="r">
              <a:spcBef>
                <a:spcPts val="315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>
                <a:solidFill>
                  <a:schemeClr val="lt1"/>
                </a:solidFill>
              </a:defRPr>
            </a:lvl5pPr>
            <a:lvl6pPr lvl="5" algn="r">
              <a:spcBef>
                <a:spcPts val="315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>
                <a:solidFill>
                  <a:schemeClr val="lt1"/>
                </a:solidFill>
              </a:defRPr>
            </a:lvl6pPr>
            <a:lvl7pPr lvl="6" algn="r">
              <a:spcBef>
                <a:spcPts val="315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>
                <a:solidFill>
                  <a:schemeClr val="lt1"/>
                </a:solidFill>
              </a:defRPr>
            </a:lvl7pPr>
            <a:lvl8pPr lvl="7" algn="r">
              <a:spcBef>
                <a:spcPts val="315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>
                <a:solidFill>
                  <a:schemeClr val="lt1"/>
                </a:solidFill>
              </a:defRPr>
            </a:lvl8pPr>
            <a:lvl9pPr lvl="8" algn="r">
              <a:spcBef>
                <a:spcPts val="3150"/>
              </a:spcBef>
              <a:spcAft>
                <a:spcPts val="3150"/>
              </a:spcAft>
              <a:buClr>
                <a:schemeClr val="lt1"/>
              </a:buClr>
              <a:buSzPts val="19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6" name="Google Shape;16;p2"/>
          <p:cNvSpPr/>
          <p:nvPr/>
        </p:nvSpPr>
        <p:spPr>
          <a:xfrm>
            <a:off x="15973411" y="466261"/>
            <a:ext cx="1872080" cy="1760312"/>
          </a:xfrm>
          <a:custGeom>
            <a:avLst/>
            <a:gdLst/>
            <a:ahLst/>
            <a:cxnLst/>
            <a:rect l="l" t="t" r="r" b="b"/>
            <a:pathLst>
              <a:path w="1248053" h="1173541" extrusionOk="0">
                <a:moveTo>
                  <a:pt x="258019" y="990425"/>
                </a:moveTo>
                <a:cubicBezTo>
                  <a:pt x="291108" y="1026004"/>
                  <a:pt x="327272" y="1044891"/>
                  <a:pt x="365779" y="1046356"/>
                </a:cubicBezTo>
                <a:cubicBezTo>
                  <a:pt x="374124" y="1046648"/>
                  <a:pt x="382177" y="1046210"/>
                  <a:pt x="389645" y="1045331"/>
                </a:cubicBezTo>
                <a:cubicBezTo>
                  <a:pt x="396233" y="1044599"/>
                  <a:pt x="402381" y="1043574"/>
                  <a:pt x="408238" y="1042548"/>
                </a:cubicBezTo>
                <a:cubicBezTo>
                  <a:pt x="427126" y="1039474"/>
                  <a:pt x="443377" y="1036692"/>
                  <a:pt x="461680" y="1043867"/>
                </a:cubicBezTo>
                <a:cubicBezTo>
                  <a:pt x="487740" y="1053969"/>
                  <a:pt x="507799" y="1080177"/>
                  <a:pt x="521416" y="1121759"/>
                </a:cubicBezTo>
                <a:cubicBezTo>
                  <a:pt x="523173" y="1126882"/>
                  <a:pt x="524782" y="1132300"/>
                  <a:pt x="526247" y="1138009"/>
                </a:cubicBezTo>
                <a:cubicBezTo>
                  <a:pt x="527419" y="1142109"/>
                  <a:pt x="529907" y="1145331"/>
                  <a:pt x="533275" y="1147234"/>
                </a:cubicBezTo>
                <a:cubicBezTo>
                  <a:pt x="488912" y="1183104"/>
                  <a:pt x="413071" y="1182958"/>
                  <a:pt x="347916" y="1142694"/>
                </a:cubicBezTo>
                <a:cubicBezTo>
                  <a:pt x="286716" y="1105213"/>
                  <a:pt x="252602" y="1043720"/>
                  <a:pt x="258019" y="990425"/>
                </a:cubicBezTo>
                <a:close/>
                <a:moveTo>
                  <a:pt x="359941" y="897985"/>
                </a:moveTo>
                <a:cubicBezTo>
                  <a:pt x="397514" y="894306"/>
                  <a:pt x="440303" y="904043"/>
                  <a:pt x="479395" y="928055"/>
                </a:cubicBezTo>
                <a:cubicBezTo>
                  <a:pt x="557726" y="976078"/>
                  <a:pt x="591694" y="1063046"/>
                  <a:pt x="555236" y="1122344"/>
                </a:cubicBezTo>
                <a:lnTo>
                  <a:pt x="555090" y="1122636"/>
                </a:lnTo>
                <a:cubicBezTo>
                  <a:pt x="538692" y="1065097"/>
                  <a:pt x="511460" y="1028347"/>
                  <a:pt x="473978" y="1013705"/>
                </a:cubicBezTo>
                <a:cubicBezTo>
                  <a:pt x="447770" y="1003457"/>
                  <a:pt x="425661" y="1007117"/>
                  <a:pt x="404286" y="1010777"/>
                </a:cubicBezTo>
                <a:cubicBezTo>
                  <a:pt x="392133" y="1012828"/>
                  <a:pt x="380566" y="1014731"/>
                  <a:pt x="367976" y="1014291"/>
                </a:cubicBezTo>
                <a:cubicBezTo>
                  <a:pt x="335179" y="1013120"/>
                  <a:pt x="304871" y="995696"/>
                  <a:pt x="275003" y="961291"/>
                </a:cubicBezTo>
                <a:cubicBezTo>
                  <a:pt x="272953" y="958800"/>
                  <a:pt x="270318" y="957191"/>
                  <a:pt x="267390" y="956605"/>
                </a:cubicBezTo>
                <a:cubicBezTo>
                  <a:pt x="268561" y="953823"/>
                  <a:pt x="270172" y="951041"/>
                  <a:pt x="271781" y="948406"/>
                </a:cubicBezTo>
                <a:cubicBezTo>
                  <a:pt x="290010" y="918757"/>
                  <a:pt x="322367" y="901664"/>
                  <a:pt x="359941" y="897985"/>
                </a:cubicBezTo>
                <a:close/>
                <a:moveTo>
                  <a:pt x="1237519" y="748699"/>
                </a:moveTo>
                <a:cubicBezTo>
                  <a:pt x="1267241" y="826005"/>
                  <a:pt x="1232980" y="930690"/>
                  <a:pt x="1148500" y="1003164"/>
                </a:cubicBezTo>
                <a:cubicBezTo>
                  <a:pt x="1069144" y="1070953"/>
                  <a:pt x="968997" y="1090573"/>
                  <a:pt x="897696" y="1059240"/>
                </a:cubicBezTo>
                <a:cubicBezTo>
                  <a:pt x="961824" y="1029372"/>
                  <a:pt x="1003990" y="987791"/>
                  <a:pt x="1023317" y="935230"/>
                </a:cubicBezTo>
                <a:cubicBezTo>
                  <a:pt x="1027563" y="923809"/>
                  <a:pt x="1030345" y="912389"/>
                  <a:pt x="1032541" y="901700"/>
                </a:cubicBezTo>
                <a:cubicBezTo>
                  <a:pt x="1034444" y="892183"/>
                  <a:pt x="1035762" y="883107"/>
                  <a:pt x="1036933" y="874614"/>
                </a:cubicBezTo>
                <a:cubicBezTo>
                  <a:pt x="1040886" y="847088"/>
                  <a:pt x="1044400" y="823369"/>
                  <a:pt x="1062556" y="801261"/>
                </a:cubicBezTo>
                <a:cubicBezTo>
                  <a:pt x="1088178" y="769928"/>
                  <a:pt x="1133419" y="753824"/>
                  <a:pt x="1196963" y="753530"/>
                </a:cubicBezTo>
                <a:cubicBezTo>
                  <a:pt x="1204723" y="753530"/>
                  <a:pt x="1213068" y="753824"/>
                  <a:pt x="1221561" y="754262"/>
                </a:cubicBezTo>
                <a:cubicBezTo>
                  <a:pt x="1227709" y="754555"/>
                  <a:pt x="1233274" y="752505"/>
                  <a:pt x="1237519" y="748699"/>
                </a:cubicBezTo>
                <a:close/>
                <a:moveTo>
                  <a:pt x="1074872" y="654574"/>
                </a:moveTo>
                <a:cubicBezTo>
                  <a:pt x="1129612" y="651335"/>
                  <a:pt x="1179905" y="668539"/>
                  <a:pt x="1212776" y="706972"/>
                </a:cubicBezTo>
                <a:lnTo>
                  <a:pt x="1213214" y="707411"/>
                </a:lnTo>
                <a:cubicBezTo>
                  <a:pt x="1126245" y="704335"/>
                  <a:pt x="1063287" y="725566"/>
                  <a:pt x="1026245" y="770808"/>
                </a:cubicBezTo>
                <a:cubicBezTo>
                  <a:pt x="1000477" y="802433"/>
                  <a:pt x="995645" y="834644"/>
                  <a:pt x="991106" y="865829"/>
                </a:cubicBezTo>
                <a:cubicBezTo>
                  <a:pt x="988471" y="883545"/>
                  <a:pt x="985981" y="900383"/>
                  <a:pt x="979687" y="917659"/>
                </a:cubicBezTo>
                <a:cubicBezTo>
                  <a:pt x="963288" y="962462"/>
                  <a:pt x="925807" y="996721"/>
                  <a:pt x="864752" y="1022344"/>
                </a:cubicBezTo>
                <a:cubicBezTo>
                  <a:pt x="860506" y="1024101"/>
                  <a:pt x="857138" y="1026883"/>
                  <a:pt x="854943" y="1030689"/>
                </a:cubicBezTo>
                <a:cubicBezTo>
                  <a:pt x="851575" y="1027615"/>
                  <a:pt x="848501" y="1024395"/>
                  <a:pt x="845573" y="1020881"/>
                </a:cubicBezTo>
                <a:cubicBezTo>
                  <a:pt x="779832" y="944013"/>
                  <a:pt x="808969" y="811510"/>
                  <a:pt x="910286" y="724833"/>
                </a:cubicBezTo>
                <a:cubicBezTo>
                  <a:pt x="960945" y="681495"/>
                  <a:pt x="1020132" y="657813"/>
                  <a:pt x="1074872" y="654574"/>
                </a:cubicBezTo>
                <a:close/>
                <a:moveTo>
                  <a:pt x="25661" y="418244"/>
                </a:moveTo>
                <a:cubicBezTo>
                  <a:pt x="35324" y="465829"/>
                  <a:pt x="56555" y="500821"/>
                  <a:pt x="88618" y="522052"/>
                </a:cubicBezTo>
                <a:cubicBezTo>
                  <a:pt x="95646" y="526736"/>
                  <a:pt x="102674" y="530397"/>
                  <a:pt x="109556" y="533617"/>
                </a:cubicBezTo>
                <a:cubicBezTo>
                  <a:pt x="115558" y="536400"/>
                  <a:pt x="121415" y="538742"/>
                  <a:pt x="126979" y="540939"/>
                </a:cubicBezTo>
                <a:cubicBezTo>
                  <a:pt x="144841" y="547967"/>
                  <a:pt x="160215" y="554115"/>
                  <a:pt x="172074" y="569782"/>
                </a:cubicBezTo>
                <a:cubicBezTo>
                  <a:pt x="189058" y="592036"/>
                  <a:pt x="192572" y="624833"/>
                  <a:pt x="182616" y="667439"/>
                </a:cubicBezTo>
                <a:cubicBezTo>
                  <a:pt x="181299" y="672710"/>
                  <a:pt x="179834" y="678273"/>
                  <a:pt x="178223" y="683838"/>
                </a:cubicBezTo>
                <a:cubicBezTo>
                  <a:pt x="177052" y="687937"/>
                  <a:pt x="177491" y="691889"/>
                  <a:pt x="179394" y="695405"/>
                </a:cubicBezTo>
                <a:cubicBezTo>
                  <a:pt x="123026" y="702870"/>
                  <a:pt x="58312" y="663340"/>
                  <a:pt x="23173" y="595111"/>
                </a:cubicBezTo>
                <a:cubicBezTo>
                  <a:pt x="-9478" y="531129"/>
                  <a:pt x="-6695" y="460997"/>
                  <a:pt x="25661" y="418244"/>
                </a:cubicBezTo>
                <a:close/>
                <a:moveTo>
                  <a:pt x="109220" y="378939"/>
                </a:moveTo>
                <a:cubicBezTo>
                  <a:pt x="160947" y="380772"/>
                  <a:pt x="216071" y="418904"/>
                  <a:pt x="247477" y="480177"/>
                </a:cubicBezTo>
                <a:cubicBezTo>
                  <a:pt x="289204" y="561876"/>
                  <a:pt x="273098" y="653823"/>
                  <a:pt x="211167" y="685595"/>
                </a:cubicBezTo>
                <a:lnTo>
                  <a:pt x="210873" y="685741"/>
                </a:lnTo>
                <a:cubicBezTo>
                  <a:pt x="226832" y="628053"/>
                  <a:pt x="222586" y="582520"/>
                  <a:pt x="198283" y="550455"/>
                </a:cubicBezTo>
                <a:cubicBezTo>
                  <a:pt x="181299" y="528200"/>
                  <a:pt x="160507" y="519855"/>
                  <a:pt x="140303" y="511802"/>
                </a:cubicBezTo>
                <a:cubicBezTo>
                  <a:pt x="128882" y="507117"/>
                  <a:pt x="118048" y="502724"/>
                  <a:pt x="107507" y="495844"/>
                </a:cubicBezTo>
                <a:cubicBezTo>
                  <a:pt x="80127" y="477834"/>
                  <a:pt x="63143" y="447235"/>
                  <a:pt x="55676" y="402286"/>
                </a:cubicBezTo>
                <a:cubicBezTo>
                  <a:pt x="55090" y="399064"/>
                  <a:pt x="53773" y="396429"/>
                  <a:pt x="51576" y="394380"/>
                </a:cubicBezTo>
                <a:cubicBezTo>
                  <a:pt x="54065" y="392623"/>
                  <a:pt x="56847" y="391158"/>
                  <a:pt x="59629" y="389693"/>
                </a:cubicBezTo>
                <a:cubicBezTo>
                  <a:pt x="75112" y="381751"/>
                  <a:pt x="91977" y="378328"/>
                  <a:pt x="109220" y="378939"/>
                </a:cubicBezTo>
                <a:close/>
                <a:moveTo>
                  <a:pt x="666950" y="323368"/>
                </a:moveTo>
                <a:cubicBezTo>
                  <a:pt x="744987" y="351040"/>
                  <a:pt x="802381" y="445038"/>
                  <a:pt x="802381" y="556605"/>
                </a:cubicBezTo>
                <a:cubicBezTo>
                  <a:pt x="802381" y="660997"/>
                  <a:pt x="752161" y="749870"/>
                  <a:pt x="682029" y="783690"/>
                </a:cubicBezTo>
                <a:cubicBezTo>
                  <a:pt x="701063" y="715608"/>
                  <a:pt x="696818" y="656458"/>
                  <a:pt x="669438" y="607703"/>
                </a:cubicBezTo>
                <a:cubicBezTo>
                  <a:pt x="663436" y="597015"/>
                  <a:pt x="656700" y="587497"/>
                  <a:pt x="649966" y="578860"/>
                </a:cubicBezTo>
                <a:cubicBezTo>
                  <a:pt x="643963" y="571246"/>
                  <a:pt x="637959" y="564365"/>
                  <a:pt x="632250" y="557922"/>
                </a:cubicBezTo>
                <a:cubicBezTo>
                  <a:pt x="613947" y="536985"/>
                  <a:pt x="598135" y="518830"/>
                  <a:pt x="593158" y="490719"/>
                </a:cubicBezTo>
                <a:cubicBezTo>
                  <a:pt x="585984" y="450748"/>
                  <a:pt x="603114" y="405945"/>
                  <a:pt x="644255" y="357482"/>
                </a:cubicBezTo>
                <a:cubicBezTo>
                  <a:pt x="649380" y="351480"/>
                  <a:pt x="654943" y="345331"/>
                  <a:pt x="660800" y="339181"/>
                </a:cubicBezTo>
                <a:cubicBezTo>
                  <a:pt x="665047" y="334642"/>
                  <a:pt x="667096" y="329079"/>
                  <a:pt x="666950" y="323368"/>
                </a:cubicBezTo>
                <a:close/>
                <a:moveTo>
                  <a:pt x="619366" y="315023"/>
                </a:moveTo>
                <a:lnTo>
                  <a:pt x="619952" y="315023"/>
                </a:lnTo>
                <a:cubicBezTo>
                  <a:pt x="561093" y="379153"/>
                  <a:pt x="536349" y="440792"/>
                  <a:pt x="546598" y="498332"/>
                </a:cubicBezTo>
                <a:cubicBezTo>
                  <a:pt x="553773" y="538450"/>
                  <a:pt x="575148" y="563047"/>
                  <a:pt x="595940" y="586765"/>
                </a:cubicBezTo>
                <a:cubicBezTo>
                  <a:pt x="607653" y="600235"/>
                  <a:pt x="618780" y="613120"/>
                  <a:pt x="627857" y="629078"/>
                </a:cubicBezTo>
                <a:cubicBezTo>
                  <a:pt x="651283" y="670659"/>
                  <a:pt x="652894" y="721465"/>
                  <a:pt x="632834" y="784569"/>
                </a:cubicBezTo>
                <a:cubicBezTo>
                  <a:pt x="631371" y="788961"/>
                  <a:pt x="631371" y="793354"/>
                  <a:pt x="632834" y="797454"/>
                </a:cubicBezTo>
                <a:cubicBezTo>
                  <a:pt x="628443" y="798039"/>
                  <a:pt x="623904" y="798185"/>
                  <a:pt x="619366" y="798185"/>
                </a:cubicBezTo>
                <a:cubicBezTo>
                  <a:pt x="518194" y="798185"/>
                  <a:pt x="436349" y="689986"/>
                  <a:pt x="436349" y="556605"/>
                </a:cubicBezTo>
                <a:cubicBezTo>
                  <a:pt x="436349" y="423223"/>
                  <a:pt x="518194" y="315023"/>
                  <a:pt x="619366" y="315023"/>
                </a:cubicBezTo>
                <a:close/>
                <a:moveTo>
                  <a:pt x="830932" y="169343"/>
                </a:moveTo>
                <a:cubicBezTo>
                  <a:pt x="840594" y="216928"/>
                  <a:pt x="861824" y="251920"/>
                  <a:pt x="893888" y="273151"/>
                </a:cubicBezTo>
                <a:cubicBezTo>
                  <a:pt x="900916" y="277835"/>
                  <a:pt x="907944" y="281496"/>
                  <a:pt x="914826" y="284716"/>
                </a:cubicBezTo>
                <a:cubicBezTo>
                  <a:pt x="920828" y="287499"/>
                  <a:pt x="926685" y="289841"/>
                  <a:pt x="932249" y="292038"/>
                </a:cubicBezTo>
                <a:cubicBezTo>
                  <a:pt x="950111" y="299066"/>
                  <a:pt x="965484" y="305214"/>
                  <a:pt x="977344" y="320881"/>
                </a:cubicBezTo>
                <a:cubicBezTo>
                  <a:pt x="994328" y="343135"/>
                  <a:pt x="997842" y="375932"/>
                  <a:pt x="987886" y="418538"/>
                </a:cubicBezTo>
                <a:cubicBezTo>
                  <a:pt x="986569" y="423809"/>
                  <a:pt x="985104" y="429372"/>
                  <a:pt x="983493" y="434937"/>
                </a:cubicBezTo>
                <a:cubicBezTo>
                  <a:pt x="982322" y="439036"/>
                  <a:pt x="982761" y="442988"/>
                  <a:pt x="984664" y="446504"/>
                </a:cubicBezTo>
                <a:cubicBezTo>
                  <a:pt x="928296" y="453969"/>
                  <a:pt x="863582" y="414439"/>
                  <a:pt x="828442" y="346210"/>
                </a:cubicBezTo>
                <a:cubicBezTo>
                  <a:pt x="795793" y="282228"/>
                  <a:pt x="798575" y="212096"/>
                  <a:pt x="830932" y="169343"/>
                </a:cubicBezTo>
                <a:close/>
                <a:moveTo>
                  <a:pt x="914489" y="130038"/>
                </a:moveTo>
                <a:cubicBezTo>
                  <a:pt x="966216" y="131871"/>
                  <a:pt x="1021341" y="170003"/>
                  <a:pt x="1052747" y="231276"/>
                </a:cubicBezTo>
                <a:cubicBezTo>
                  <a:pt x="1094474" y="312975"/>
                  <a:pt x="1078368" y="404922"/>
                  <a:pt x="1016437" y="436694"/>
                </a:cubicBezTo>
                <a:lnTo>
                  <a:pt x="1016143" y="436840"/>
                </a:lnTo>
                <a:cubicBezTo>
                  <a:pt x="1032102" y="379152"/>
                  <a:pt x="1027856" y="333619"/>
                  <a:pt x="1003553" y="301554"/>
                </a:cubicBezTo>
                <a:cubicBezTo>
                  <a:pt x="986569" y="279299"/>
                  <a:pt x="965777" y="270954"/>
                  <a:pt x="945572" y="262901"/>
                </a:cubicBezTo>
                <a:cubicBezTo>
                  <a:pt x="934152" y="258216"/>
                  <a:pt x="923319" y="253823"/>
                  <a:pt x="912777" y="246943"/>
                </a:cubicBezTo>
                <a:cubicBezTo>
                  <a:pt x="885397" y="228933"/>
                  <a:pt x="868413" y="198334"/>
                  <a:pt x="860946" y="153385"/>
                </a:cubicBezTo>
                <a:cubicBezTo>
                  <a:pt x="860360" y="150163"/>
                  <a:pt x="859043" y="147528"/>
                  <a:pt x="856846" y="145479"/>
                </a:cubicBezTo>
                <a:cubicBezTo>
                  <a:pt x="859335" y="143722"/>
                  <a:pt x="862117" y="142257"/>
                  <a:pt x="864900" y="140792"/>
                </a:cubicBezTo>
                <a:cubicBezTo>
                  <a:pt x="880382" y="132850"/>
                  <a:pt x="897247" y="129427"/>
                  <a:pt x="914489" y="130038"/>
                </a:cubicBezTo>
                <a:close/>
                <a:moveTo>
                  <a:pt x="377637" y="33178"/>
                </a:moveTo>
                <a:cubicBezTo>
                  <a:pt x="379834" y="35374"/>
                  <a:pt x="381883" y="37717"/>
                  <a:pt x="383787" y="40207"/>
                </a:cubicBezTo>
                <a:cubicBezTo>
                  <a:pt x="426540" y="95257"/>
                  <a:pt x="402235" y="185447"/>
                  <a:pt x="329760" y="241670"/>
                </a:cubicBezTo>
                <a:cubicBezTo>
                  <a:pt x="257287" y="297894"/>
                  <a:pt x="164021" y="299211"/>
                  <a:pt x="121269" y="244160"/>
                </a:cubicBezTo>
                <a:lnTo>
                  <a:pt x="120977" y="243866"/>
                </a:lnTo>
                <a:cubicBezTo>
                  <a:pt x="180713" y="248845"/>
                  <a:pt x="224637" y="236253"/>
                  <a:pt x="251576" y="206385"/>
                </a:cubicBezTo>
                <a:cubicBezTo>
                  <a:pt x="270317" y="185595"/>
                  <a:pt x="274709" y="163632"/>
                  <a:pt x="278808" y="142257"/>
                </a:cubicBezTo>
                <a:cubicBezTo>
                  <a:pt x="281151" y="130250"/>
                  <a:pt x="283494" y="118831"/>
                  <a:pt x="288326" y="107117"/>
                </a:cubicBezTo>
                <a:cubicBezTo>
                  <a:pt x="301063" y="76810"/>
                  <a:pt x="328003" y="54555"/>
                  <a:pt x="370609" y="38596"/>
                </a:cubicBezTo>
                <a:cubicBezTo>
                  <a:pt x="373684" y="37571"/>
                  <a:pt x="376026" y="35668"/>
                  <a:pt x="377637" y="33178"/>
                </a:cubicBezTo>
                <a:close/>
                <a:moveTo>
                  <a:pt x="310178" y="1027"/>
                </a:moveTo>
                <a:cubicBezTo>
                  <a:pt x="324325" y="2734"/>
                  <a:pt x="337666" y="6568"/>
                  <a:pt x="349672" y="12534"/>
                </a:cubicBezTo>
                <a:cubicBezTo>
                  <a:pt x="304577" y="30983"/>
                  <a:pt x="274271" y="58215"/>
                  <a:pt x="259336" y="93648"/>
                </a:cubicBezTo>
                <a:cubicBezTo>
                  <a:pt x="256116" y="101407"/>
                  <a:pt x="253773" y="109020"/>
                  <a:pt x="251869" y="116340"/>
                </a:cubicBezTo>
                <a:cubicBezTo>
                  <a:pt x="250259" y="122782"/>
                  <a:pt x="248940" y="128933"/>
                  <a:pt x="247917" y="134789"/>
                </a:cubicBezTo>
                <a:cubicBezTo>
                  <a:pt x="244255" y="153530"/>
                  <a:pt x="241035" y="169782"/>
                  <a:pt x="227857" y="184423"/>
                </a:cubicBezTo>
                <a:cubicBezTo>
                  <a:pt x="209116" y="205067"/>
                  <a:pt x="177491" y="214730"/>
                  <a:pt x="133861" y="212827"/>
                </a:cubicBezTo>
                <a:cubicBezTo>
                  <a:pt x="128444" y="212535"/>
                  <a:pt x="122733" y="212095"/>
                  <a:pt x="116877" y="211509"/>
                </a:cubicBezTo>
                <a:cubicBezTo>
                  <a:pt x="112631" y="211217"/>
                  <a:pt x="108824" y="212387"/>
                  <a:pt x="105750" y="214877"/>
                </a:cubicBezTo>
                <a:cubicBezTo>
                  <a:pt x="87740" y="160850"/>
                  <a:pt x="114680" y="89988"/>
                  <a:pt x="175442" y="42988"/>
                </a:cubicBezTo>
                <a:cubicBezTo>
                  <a:pt x="218048" y="9936"/>
                  <a:pt x="267736" y="-4094"/>
                  <a:pt x="310178" y="102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17;p2"/>
          <p:cNvSpPr/>
          <p:nvPr/>
        </p:nvSpPr>
        <p:spPr>
          <a:xfrm rot="-677627">
            <a:off x="13277604" y="-464337"/>
            <a:ext cx="4494045" cy="7406066"/>
          </a:xfrm>
          <a:custGeom>
            <a:avLst/>
            <a:gdLst/>
            <a:ahLst/>
            <a:cxnLst/>
            <a:rect l="l" t="t" r="r" b="b"/>
            <a:pathLst>
              <a:path w="573831" h="945658" extrusionOk="0">
                <a:moveTo>
                  <a:pt x="573831" y="941070"/>
                </a:moveTo>
                <a:cubicBezTo>
                  <a:pt x="479534" y="962978"/>
                  <a:pt x="328086" y="904875"/>
                  <a:pt x="298559" y="800100"/>
                </a:cubicBezTo>
                <a:cubicBezTo>
                  <a:pt x="261411" y="673418"/>
                  <a:pt x="399524" y="566738"/>
                  <a:pt x="358566" y="426720"/>
                </a:cubicBezTo>
                <a:cubicBezTo>
                  <a:pt x="317609" y="286703"/>
                  <a:pt x="105201" y="270510"/>
                  <a:pt x="50909" y="232410"/>
                </a:cubicBezTo>
                <a:cubicBezTo>
                  <a:pt x="-2431" y="194310"/>
                  <a:pt x="-3384" y="122873"/>
                  <a:pt x="2331" y="93345"/>
                </a:cubicBezTo>
                <a:cubicBezTo>
                  <a:pt x="2331" y="93345"/>
                  <a:pt x="24239" y="24765"/>
                  <a:pt x="91866" y="0"/>
                </a:cubicBezTo>
              </a:path>
            </a:pathLst>
          </a:custGeom>
          <a:noFill/>
          <a:ln w="38100" cap="flat" cmpd="sng">
            <a:solidFill>
              <a:schemeClr val="accent4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Google Shape;18;p2"/>
          <p:cNvSpPr txBox="1"/>
          <p:nvPr/>
        </p:nvSpPr>
        <p:spPr>
          <a:xfrm rot="5400000">
            <a:off x="-942600" y="911850"/>
            <a:ext cx="2369700" cy="56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38" tIns="137138" rIns="137138" bIns="137138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chemeClr val="accent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2700">
              <a:solidFill>
                <a:schemeClr val="accent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387811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8 Three columns">
  <p:cSld name="008 Three columns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1"/>
          <p:cNvSpPr/>
          <p:nvPr/>
        </p:nvSpPr>
        <p:spPr>
          <a:xfrm flipH="1">
            <a:off x="11" y="7125"/>
            <a:ext cx="13861625" cy="10272732"/>
          </a:xfrm>
          <a:custGeom>
            <a:avLst/>
            <a:gdLst/>
            <a:ahLst/>
            <a:cxnLst/>
            <a:rect l="l" t="t" r="r" b="b"/>
            <a:pathLst>
              <a:path w="9241083" h="6848488" extrusionOk="0">
                <a:moveTo>
                  <a:pt x="9241083" y="0"/>
                </a:moveTo>
                <a:cubicBezTo>
                  <a:pt x="7435747" y="0"/>
                  <a:pt x="5630504" y="0"/>
                  <a:pt x="3825166" y="0"/>
                </a:cubicBezTo>
                <a:cubicBezTo>
                  <a:pt x="4255384" y="1079778"/>
                  <a:pt x="4815153" y="1565355"/>
                  <a:pt x="5277522" y="1790119"/>
                </a:cubicBezTo>
                <a:cubicBezTo>
                  <a:pt x="5878001" y="2082131"/>
                  <a:pt x="7007621" y="2316121"/>
                  <a:pt x="7118528" y="3170850"/>
                </a:cubicBezTo>
                <a:cubicBezTo>
                  <a:pt x="7195193" y="3761818"/>
                  <a:pt x="7077628" y="5180596"/>
                  <a:pt x="5338872" y="5108972"/>
                </a:cubicBezTo>
                <a:cubicBezTo>
                  <a:pt x="4205163" y="5062270"/>
                  <a:pt x="3969840" y="6341320"/>
                  <a:pt x="3416064" y="6392588"/>
                </a:cubicBezTo>
                <a:cubicBezTo>
                  <a:pt x="2673003" y="6461359"/>
                  <a:pt x="2367865" y="5721912"/>
                  <a:pt x="1605780" y="5727809"/>
                </a:cubicBezTo>
                <a:cubicBezTo>
                  <a:pt x="1145695" y="5731329"/>
                  <a:pt x="604665" y="6005839"/>
                  <a:pt x="0" y="6848488"/>
                </a:cubicBezTo>
                <a:cubicBezTo>
                  <a:pt x="3080393" y="6848488"/>
                  <a:pt x="6160691" y="6848488"/>
                  <a:pt x="9241083" y="6848488"/>
                </a:cubicBezTo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7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1"/>
          <p:cNvSpPr/>
          <p:nvPr/>
        </p:nvSpPr>
        <p:spPr>
          <a:xfrm>
            <a:off x="210191" y="188461"/>
            <a:ext cx="1872080" cy="1760312"/>
          </a:xfrm>
          <a:custGeom>
            <a:avLst/>
            <a:gdLst/>
            <a:ahLst/>
            <a:cxnLst/>
            <a:rect l="l" t="t" r="r" b="b"/>
            <a:pathLst>
              <a:path w="1248053" h="1173541" extrusionOk="0">
                <a:moveTo>
                  <a:pt x="258019" y="990425"/>
                </a:moveTo>
                <a:cubicBezTo>
                  <a:pt x="291108" y="1026004"/>
                  <a:pt x="327272" y="1044891"/>
                  <a:pt x="365779" y="1046356"/>
                </a:cubicBezTo>
                <a:cubicBezTo>
                  <a:pt x="374124" y="1046648"/>
                  <a:pt x="382177" y="1046210"/>
                  <a:pt x="389645" y="1045331"/>
                </a:cubicBezTo>
                <a:cubicBezTo>
                  <a:pt x="396233" y="1044599"/>
                  <a:pt x="402381" y="1043574"/>
                  <a:pt x="408238" y="1042548"/>
                </a:cubicBezTo>
                <a:cubicBezTo>
                  <a:pt x="427126" y="1039474"/>
                  <a:pt x="443377" y="1036692"/>
                  <a:pt x="461680" y="1043867"/>
                </a:cubicBezTo>
                <a:cubicBezTo>
                  <a:pt x="487740" y="1053969"/>
                  <a:pt x="507799" y="1080177"/>
                  <a:pt x="521416" y="1121759"/>
                </a:cubicBezTo>
                <a:cubicBezTo>
                  <a:pt x="523173" y="1126882"/>
                  <a:pt x="524782" y="1132300"/>
                  <a:pt x="526247" y="1138009"/>
                </a:cubicBezTo>
                <a:cubicBezTo>
                  <a:pt x="527419" y="1142109"/>
                  <a:pt x="529907" y="1145331"/>
                  <a:pt x="533275" y="1147234"/>
                </a:cubicBezTo>
                <a:cubicBezTo>
                  <a:pt x="488912" y="1183104"/>
                  <a:pt x="413071" y="1182958"/>
                  <a:pt x="347916" y="1142694"/>
                </a:cubicBezTo>
                <a:cubicBezTo>
                  <a:pt x="286716" y="1105213"/>
                  <a:pt x="252602" y="1043720"/>
                  <a:pt x="258019" y="990425"/>
                </a:cubicBezTo>
                <a:close/>
                <a:moveTo>
                  <a:pt x="359941" y="897985"/>
                </a:moveTo>
                <a:cubicBezTo>
                  <a:pt x="397514" y="894306"/>
                  <a:pt x="440303" y="904043"/>
                  <a:pt x="479395" y="928055"/>
                </a:cubicBezTo>
                <a:cubicBezTo>
                  <a:pt x="557726" y="976078"/>
                  <a:pt x="591694" y="1063046"/>
                  <a:pt x="555236" y="1122344"/>
                </a:cubicBezTo>
                <a:lnTo>
                  <a:pt x="555090" y="1122636"/>
                </a:lnTo>
                <a:cubicBezTo>
                  <a:pt x="538692" y="1065097"/>
                  <a:pt x="511460" y="1028347"/>
                  <a:pt x="473978" y="1013705"/>
                </a:cubicBezTo>
                <a:cubicBezTo>
                  <a:pt x="447770" y="1003457"/>
                  <a:pt x="425661" y="1007117"/>
                  <a:pt x="404286" y="1010777"/>
                </a:cubicBezTo>
                <a:cubicBezTo>
                  <a:pt x="392133" y="1012828"/>
                  <a:pt x="380566" y="1014731"/>
                  <a:pt x="367976" y="1014291"/>
                </a:cubicBezTo>
                <a:cubicBezTo>
                  <a:pt x="335179" y="1013120"/>
                  <a:pt x="304871" y="995696"/>
                  <a:pt x="275003" y="961291"/>
                </a:cubicBezTo>
                <a:cubicBezTo>
                  <a:pt x="272953" y="958800"/>
                  <a:pt x="270318" y="957191"/>
                  <a:pt x="267390" y="956605"/>
                </a:cubicBezTo>
                <a:cubicBezTo>
                  <a:pt x="268561" y="953823"/>
                  <a:pt x="270172" y="951041"/>
                  <a:pt x="271781" y="948406"/>
                </a:cubicBezTo>
                <a:cubicBezTo>
                  <a:pt x="290010" y="918757"/>
                  <a:pt x="322367" y="901664"/>
                  <a:pt x="359941" y="897985"/>
                </a:cubicBezTo>
                <a:close/>
                <a:moveTo>
                  <a:pt x="1237519" y="748699"/>
                </a:moveTo>
                <a:cubicBezTo>
                  <a:pt x="1267241" y="826005"/>
                  <a:pt x="1232980" y="930690"/>
                  <a:pt x="1148500" y="1003164"/>
                </a:cubicBezTo>
                <a:cubicBezTo>
                  <a:pt x="1069144" y="1070953"/>
                  <a:pt x="968997" y="1090573"/>
                  <a:pt x="897696" y="1059240"/>
                </a:cubicBezTo>
                <a:cubicBezTo>
                  <a:pt x="961824" y="1029372"/>
                  <a:pt x="1003990" y="987791"/>
                  <a:pt x="1023317" y="935230"/>
                </a:cubicBezTo>
                <a:cubicBezTo>
                  <a:pt x="1027563" y="923809"/>
                  <a:pt x="1030345" y="912389"/>
                  <a:pt x="1032541" y="901700"/>
                </a:cubicBezTo>
                <a:cubicBezTo>
                  <a:pt x="1034444" y="892183"/>
                  <a:pt x="1035762" y="883107"/>
                  <a:pt x="1036933" y="874614"/>
                </a:cubicBezTo>
                <a:cubicBezTo>
                  <a:pt x="1040886" y="847088"/>
                  <a:pt x="1044400" y="823369"/>
                  <a:pt x="1062556" y="801261"/>
                </a:cubicBezTo>
                <a:cubicBezTo>
                  <a:pt x="1088178" y="769928"/>
                  <a:pt x="1133419" y="753824"/>
                  <a:pt x="1196963" y="753530"/>
                </a:cubicBezTo>
                <a:cubicBezTo>
                  <a:pt x="1204723" y="753530"/>
                  <a:pt x="1213068" y="753824"/>
                  <a:pt x="1221561" y="754262"/>
                </a:cubicBezTo>
                <a:cubicBezTo>
                  <a:pt x="1227709" y="754555"/>
                  <a:pt x="1233274" y="752505"/>
                  <a:pt x="1237519" y="748699"/>
                </a:cubicBezTo>
                <a:close/>
                <a:moveTo>
                  <a:pt x="1074872" y="654574"/>
                </a:moveTo>
                <a:cubicBezTo>
                  <a:pt x="1129612" y="651335"/>
                  <a:pt x="1179905" y="668539"/>
                  <a:pt x="1212776" y="706972"/>
                </a:cubicBezTo>
                <a:lnTo>
                  <a:pt x="1213214" y="707411"/>
                </a:lnTo>
                <a:cubicBezTo>
                  <a:pt x="1126245" y="704335"/>
                  <a:pt x="1063287" y="725566"/>
                  <a:pt x="1026245" y="770808"/>
                </a:cubicBezTo>
                <a:cubicBezTo>
                  <a:pt x="1000477" y="802433"/>
                  <a:pt x="995645" y="834644"/>
                  <a:pt x="991106" y="865829"/>
                </a:cubicBezTo>
                <a:cubicBezTo>
                  <a:pt x="988471" y="883545"/>
                  <a:pt x="985981" y="900383"/>
                  <a:pt x="979687" y="917659"/>
                </a:cubicBezTo>
                <a:cubicBezTo>
                  <a:pt x="963288" y="962462"/>
                  <a:pt x="925807" y="996721"/>
                  <a:pt x="864752" y="1022344"/>
                </a:cubicBezTo>
                <a:cubicBezTo>
                  <a:pt x="860506" y="1024101"/>
                  <a:pt x="857138" y="1026883"/>
                  <a:pt x="854943" y="1030689"/>
                </a:cubicBezTo>
                <a:cubicBezTo>
                  <a:pt x="851575" y="1027615"/>
                  <a:pt x="848501" y="1024395"/>
                  <a:pt x="845573" y="1020881"/>
                </a:cubicBezTo>
                <a:cubicBezTo>
                  <a:pt x="779832" y="944013"/>
                  <a:pt x="808969" y="811510"/>
                  <a:pt x="910286" y="724833"/>
                </a:cubicBezTo>
                <a:cubicBezTo>
                  <a:pt x="960945" y="681495"/>
                  <a:pt x="1020132" y="657813"/>
                  <a:pt x="1074872" y="654574"/>
                </a:cubicBezTo>
                <a:close/>
                <a:moveTo>
                  <a:pt x="25661" y="418244"/>
                </a:moveTo>
                <a:cubicBezTo>
                  <a:pt x="35324" y="465829"/>
                  <a:pt x="56555" y="500821"/>
                  <a:pt x="88618" y="522052"/>
                </a:cubicBezTo>
                <a:cubicBezTo>
                  <a:pt x="95646" y="526736"/>
                  <a:pt x="102674" y="530397"/>
                  <a:pt x="109556" y="533617"/>
                </a:cubicBezTo>
                <a:cubicBezTo>
                  <a:pt x="115558" y="536400"/>
                  <a:pt x="121415" y="538742"/>
                  <a:pt x="126979" y="540939"/>
                </a:cubicBezTo>
                <a:cubicBezTo>
                  <a:pt x="144841" y="547967"/>
                  <a:pt x="160215" y="554115"/>
                  <a:pt x="172074" y="569782"/>
                </a:cubicBezTo>
                <a:cubicBezTo>
                  <a:pt x="189058" y="592036"/>
                  <a:pt x="192572" y="624833"/>
                  <a:pt x="182616" y="667439"/>
                </a:cubicBezTo>
                <a:cubicBezTo>
                  <a:pt x="181299" y="672710"/>
                  <a:pt x="179834" y="678273"/>
                  <a:pt x="178223" y="683838"/>
                </a:cubicBezTo>
                <a:cubicBezTo>
                  <a:pt x="177052" y="687937"/>
                  <a:pt x="177491" y="691889"/>
                  <a:pt x="179394" y="695405"/>
                </a:cubicBezTo>
                <a:cubicBezTo>
                  <a:pt x="123026" y="702870"/>
                  <a:pt x="58312" y="663340"/>
                  <a:pt x="23173" y="595111"/>
                </a:cubicBezTo>
                <a:cubicBezTo>
                  <a:pt x="-9478" y="531129"/>
                  <a:pt x="-6695" y="460997"/>
                  <a:pt x="25661" y="418244"/>
                </a:cubicBezTo>
                <a:close/>
                <a:moveTo>
                  <a:pt x="109220" y="378939"/>
                </a:moveTo>
                <a:cubicBezTo>
                  <a:pt x="160947" y="380772"/>
                  <a:pt x="216071" y="418904"/>
                  <a:pt x="247477" y="480177"/>
                </a:cubicBezTo>
                <a:cubicBezTo>
                  <a:pt x="289204" y="561876"/>
                  <a:pt x="273098" y="653823"/>
                  <a:pt x="211167" y="685595"/>
                </a:cubicBezTo>
                <a:lnTo>
                  <a:pt x="210873" y="685741"/>
                </a:lnTo>
                <a:cubicBezTo>
                  <a:pt x="226832" y="628053"/>
                  <a:pt x="222586" y="582520"/>
                  <a:pt x="198283" y="550455"/>
                </a:cubicBezTo>
                <a:cubicBezTo>
                  <a:pt x="181299" y="528200"/>
                  <a:pt x="160507" y="519855"/>
                  <a:pt x="140303" y="511802"/>
                </a:cubicBezTo>
                <a:cubicBezTo>
                  <a:pt x="128882" y="507117"/>
                  <a:pt x="118048" y="502724"/>
                  <a:pt x="107507" y="495844"/>
                </a:cubicBezTo>
                <a:cubicBezTo>
                  <a:pt x="80127" y="477834"/>
                  <a:pt x="63143" y="447235"/>
                  <a:pt x="55676" y="402286"/>
                </a:cubicBezTo>
                <a:cubicBezTo>
                  <a:pt x="55090" y="399064"/>
                  <a:pt x="53773" y="396429"/>
                  <a:pt x="51576" y="394380"/>
                </a:cubicBezTo>
                <a:cubicBezTo>
                  <a:pt x="54065" y="392623"/>
                  <a:pt x="56847" y="391158"/>
                  <a:pt x="59629" y="389693"/>
                </a:cubicBezTo>
                <a:cubicBezTo>
                  <a:pt x="75112" y="381751"/>
                  <a:pt x="91977" y="378328"/>
                  <a:pt x="109220" y="378939"/>
                </a:cubicBezTo>
                <a:close/>
                <a:moveTo>
                  <a:pt x="666950" y="323368"/>
                </a:moveTo>
                <a:cubicBezTo>
                  <a:pt x="744987" y="351040"/>
                  <a:pt x="802381" y="445038"/>
                  <a:pt x="802381" y="556605"/>
                </a:cubicBezTo>
                <a:cubicBezTo>
                  <a:pt x="802381" y="660997"/>
                  <a:pt x="752161" y="749870"/>
                  <a:pt x="682029" y="783690"/>
                </a:cubicBezTo>
                <a:cubicBezTo>
                  <a:pt x="701063" y="715608"/>
                  <a:pt x="696818" y="656458"/>
                  <a:pt x="669438" y="607703"/>
                </a:cubicBezTo>
                <a:cubicBezTo>
                  <a:pt x="663436" y="597015"/>
                  <a:pt x="656700" y="587497"/>
                  <a:pt x="649966" y="578860"/>
                </a:cubicBezTo>
                <a:cubicBezTo>
                  <a:pt x="643963" y="571246"/>
                  <a:pt x="637959" y="564365"/>
                  <a:pt x="632250" y="557922"/>
                </a:cubicBezTo>
                <a:cubicBezTo>
                  <a:pt x="613947" y="536985"/>
                  <a:pt x="598135" y="518830"/>
                  <a:pt x="593158" y="490719"/>
                </a:cubicBezTo>
                <a:cubicBezTo>
                  <a:pt x="585984" y="450748"/>
                  <a:pt x="603114" y="405945"/>
                  <a:pt x="644255" y="357482"/>
                </a:cubicBezTo>
                <a:cubicBezTo>
                  <a:pt x="649380" y="351480"/>
                  <a:pt x="654943" y="345331"/>
                  <a:pt x="660800" y="339181"/>
                </a:cubicBezTo>
                <a:cubicBezTo>
                  <a:pt x="665047" y="334642"/>
                  <a:pt x="667096" y="329079"/>
                  <a:pt x="666950" y="323368"/>
                </a:cubicBezTo>
                <a:close/>
                <a:moveTo>
                  <a:pt x="619366" y="315023"/>
                </a:moveTo>
                <a:lnTo>
                  <a:pt x="619952" y="315023"/>
                </a:lnTo>
                <a:cubicBezTo>
                  <a:pt x="561093" y="379153"/>
                  <a:pt x="536349" y="440792"/>
                  <a:pt x="546598" y="498332"/>
                </a:cubicBezTo>
                <a:cubicBezTo>
                  <a:pt x="553773" y="538450"/>
                  <a:pt x="575148" y="563047"/>
                  <a:pt x="595940" y="586765"/>
                </a:cubicBezTo>
                <a:cubicBezTo>
                  <a:pt x="607653" y="600235"/>
                  <a:pt x="618780" y="613120"/>
                  <a:pt x="627857" y="629078"/>
                </a:cubicBezTo>
                <a:cubicBezTo>
                  <a:pt x="651283" y="670659"/>
                  <a:pt x="652894" y="721465"/>
                  <a:pt x="632834" y="784569"/>
                </a:cubicBezTo>
                <a:cubicBezTo>
                  <a:pt x="631371" y="788961"/>
                  <a:pt x="631371" y="793354"/>
                  <a:pt x="632834" y="797454"/>
                </a:cubicBezTo>
                <a:cubicBezTo>
                  <a:pt x="628443" y="798039"/>
                  <a:pt x="623904" y="798185"/>
                  <a:pt x="619366" y="798185"/>
                </a:cubicBezTo>
                <a:cubicBezTo>
                  <a:pt x="518194" y="798185"/>
                  <a:pt x="436349" y="689986"/>
                  <a:pt x="436349" y="556605"/>
                </a:cubicBezTo>
                <a:cubicBezTo>
                  <a:pt x="436349" y="423223"/>
                  <a:pt x="518194" y="315023"/>
                  <a:pt x="619366" y="315023"/>
                </a:cubicBezTo>
                <a:close/>
                <a:moveTo>
                  <a:pt x="830932" y="169343"/>
                </a:moveTo>
                <a:cubicBezTo>
                  <a:pt x="840594" y="216928"/>
                  <a:pt x="861824" y="251920"/>
                  <a:pt x="893888" y="273151"/>
                </a:cubicBezTo>
                <a:cubicBezTo>
                  <a:pt x="900916" y="277835"/>
                  <a:pt x="907944" y="281496"/>
                  <a:pt x="914826" y="284716"/>
                </a:cubicBezTo>
                <a:cubicBezTo>
                  <a:pt x="920828" y="287499"/>
                  <a:pt x="926685" y="289841"/>
                  <a:pt x="932249" y="292038"/>
                </a:cubicBezTo>
                <a:cubicBezTo>
                  <a:pt x="950111" y="299066"/>
                  <a:pt x="965484" y="305214"/>
                  <a:pt x="977344" y="320881"/>
                </a:cubicBezTo>
                <a:cubicBezTo>
                  <a:pt x="994328" y="343135"/>
                  <a:pt x="997842" y="375932"/>
                  <a:pt x="987886" y="418538"/>
                </a:cubicBezTo>
                <a:cubicBezTo>
                  <a:pt x="986569" y="423809"/>
                  <a:pt x="985104" y="429372"/>
                  <a:pt x="983493" y="434937"/>
                </a:cubicBezTo>
                <a:cubicBezTo>
                  <a:pt x="982322" y="439036"/>
                  <a:pt x="982761" y="442988"/>
                  <a:pt x="984664" y="446504"/>
                </a:cubicBezTo>
                <a:cubicBezTo>
                  <a:pt x="928296" y="453969"/>
                  <a:pt x="863582" y="414439"/>
                  <a:pt x="828442" y="346210"/>
                </a:cubicBezTo>
                <a:cubicBezTo>
                  <a:pt x="795793" y="282228"/>
                  <a:pt x="798575" y="212096"/>
                  <a:pt x="830932" y="169343"/>
                </a:cubicBezTo>
                <a:close/>
                <a:moveTo>
                  <a:pt x="914489" y="130038"/>
                </a:moveTo>
                <a:cubicBezTo>
                  <a:pt x="966216" y="131871"/>
                  <a:pt x="1021341" y="170003"/>
                  <a:pt x="1052747" y="231276"/>
                </a:cubicBezTo>
                <a:cubicBezTo>
                  <a:pt x="1094474" y="312975"/>
                  <a:pt x="1078368" y="404922"/>
                  <a:pt x="1016437" y="436694"/>
                </a:cubicBezTo>
                <a:lnTo>
                  <a:pt x="1016143" y="436840"/>
                </a:lnTo>
                <a:cubicBezTo>
                  <a:pt x="1032102" y="379152"/>
                  <a:pt x="1027856" y="333619"/>
                  <a:pt x="1003553" y="301554"/>
                </a:cubicBezTo>
                <a:cubicBezTo>
                  <a:pt x="986569" y="279299"/>
                  <a:pt x="965777" y="270954"/>
                  <a:pt x="945572" y="262901"/>
                </a:cubicBezTo>
                <a:cubicBezTo>
                  <a:pt x="934152" y="258216"/>
                  <a:pt x="923319" y="253823"/>
                  <a:pt x="912777" y="246943"/>
                </a:cubicBezTo>
                <a:cubicBezTo>
                  <a:pt x="885397" y="228933"/>
                  <a:pt x="868413" y="198334"/>
                  <a:pt x="860946" y="153385"/>
                </a:cubicBezTo>
                <a:cubicBezTo>
                  <a:pt x="860360" y="150163"/>
                  <a:pt x="859043" y="147528"/>
                  <a:pt x="856846" y="145479"/>
                </a:cubicBezTo>
                <a:cubicBezTo>
                  <a:pt x="859335" y="143722"/>
                  <a:pt x="862117" y="142257"/>
                  <a:pt x="864900" y="140792"/>
                </a:cubicBezTo>
                <a:cubicBezTo>
                  <a:pt x="880382" y="132850"/>
                  <a:pt x="897247" y="129427"/>
                  <a:pt x="914489" y="130038"/>
                </a:cubicBezTo>
                <a:close/>
                <a:moveTo>
                  <a:pt x="377637" y="33178"/>
                </a:moveTo>
                <a:cubicBezTo>
                  <a:pt x="379834" y="35374"/>
                  <a:pt x="381883" y="37717"/>
                  <a:pt x="383787" y="40207"/>
                </a:cubicBezTo>
                <a:cubicBezTo>
                  <a:pt x="426540" y="95257"/>
                  <a:pt x="402235" y="185447"/>
                  <a:pt x="329760" y="241670"/>
                </a:cubicBezTo>
                <a:cubicBezTo>
                  <a:pt x="257287" y="297894"/>
                  <a:pt x="164021" y="299211"/>
                  <a:pt x="121269" y="244160"/>
                </a:cubicBezTo>
                <a:lnTo>
                  <a:pt x="120977" y="243866"/>
                </a:lnTo>
                <a:cubicBezTo>
                  <a:pt x="180713" y="248845"/>
                  <a:pt x="224637" y="236253"/>
                  <a:pt x="251576" y="206385"/>
                </a:cubicBezTo>
                <a:cubicBezTo>
                  <a:pt x="270317" y="185595"/>
                  <a:pt x="274709" y="163632"/>
                  <a:pt x="278808" y="142257"/>
                </a:cubicBezTo>
                <a:cubicBezTo>
                  <a:pt x="281151" y="130250"/>
                  <a:pt x="283494" y="118831"/>
                  <a:pt x="288326" y="107117"/>
                </a:cubicBezTo>
                <a:cubicBezTo>
                  <a:pt x="301063" y="76810"/>
                  <a:pt x="328003" y="54555"/>
                  <a:pt x="370609" y="38596"/>
                </a:cubicBezTo>
                <a:cubicBezTo>
                  <a:pt x="373684" y="37571"/>
                  <a:pt x="376026" y="35668"/>
                  <a:pt x="377637" y="33178"/>
                </a:cubicBezTo>
                <a:close/>
                <a:moveTo>
                  <a:pt x="310178" y="1027"/>
                </a:moveTo>
                <a:cubicBezTo>
                  <a:pt x="324325" y="2734"/>
                  <a:pt x="337666" y="6568"/>
                  <a:pt x="349672" y="12534"/>
                </a:cubicBezTo>
                <a:cubicBezTo>
                  <a:pt x="304577" y="30983"/>
                  <a:pt x="274271" y="58215"/>
                  <a:pt x="259336" y="93648"/>
                </a:cubicBezTo>
                <a:cubicBezTo>
                  <a:pt x="256116" y="101407"/>
                  <a:pt x="253773" y="109020"/>
                  <a:pt x="251869" y="116340"/>
                </a:cubicBezTo>
                <a:cubicBezTo>
                  <a:pt x="250259" y="122782"/>
                  <a:pt x="248940" y="128933"/>
                  <a:pt x="247917" y="134789"/>
                </a:cubicBezTo>
                <a:cubicBezTo>
                  <a:pt x="244255" y="153530"/>
                  <a:pt x="241035" y="169782"/>
                  <a:pt x="227857" y="184423"/>
                </a:cubicBezTo>
                <a:cubicBezTo>
                  <a:pt x="209116" y="205067"/>
                  <a:pt x="177491" y="214730"/>
                  <a:pt x="133861" y="212827"/>
                </a:cubicBezTo>
                <a:cubicBezTo>
                  <a:pt x="128444" y="212535"/>
                  <a:pt x="122733" y="212095"/>
                  <a:pt x="116877" y="211509"/>
                </a:cubicBezTo>
                <a:cubicBezTo>
                  <a:pt x="112631" y="211217"/>
                  <a:pt x="108824" y="212387"/>
                  <a:pt x="105750" y="214877"/>
                </a:cubicBezTo>
                <a:cubicBezTo>
                  <a:pt x="87740" y="160850"/>
                  <a:pt x="114680" y="89988"/>
                  <a:pt x="175442" y="42988"/>
                </a:cubicBezTo>
                <a:cubicBezTo>
                  <a:pt x="218048" y="9936"/>
                  <a:pt x="267736" y="-4094"/>
                  <a:pt x="310178" y="102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1"/>
          <p:cNvSpPr txBox="1">
            <a:spLocks noGrp="1"/>
          </p:cNvSpPr>
          <p:nvPr>
            <p:ph type="subTitle" idx="1"/>
          </p:nvPr>
        </p:nvSpPr>
        <p:spPr>
          <a:xfrm>
            <a:off x="7698609" y="1109063"/>
            <a:ext cx="9610200" cy="9103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1pPr>
            <a:lvl2pPr lvl="1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2pPr>
            <a:lvl3pPr lvl="2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3pPr>
            <a:lvl4pPr lvl="3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4pPr>
            <a:lvl5pPr lvl="4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5pPr>
            <a:lvl6pPr lvl="5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6pPr>
            <a:lvl7pPr lvl="6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7pPr>
            <a:lvl8pPr lvl="7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8pPr>
            <a:lvl9pPr lvl="8" rtl="0">
              <a:spcBef>
                <a:spcPts val="3150"/>
              </a:spcBef>
              <a:spcAft>
                <a:spcPts val="315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93" name="Google Shape;93;p11"/>
          <p:cNvSpPr txBox="1">
            <a:spLocks noGrp="1"/>
          </p:cNvSpPr>
          <p:nvPr>
            <p:ph type="subTitle" idx="2"/>
          </p:nvPr>
        </p:nvSpPr>
        <p:spPr>
          <a:xfrm>
            <a:off x="7698609" y="3516402"/>
            <a:ext cx="9610200" cy="9103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1pPr>
            <a:lvl2pPr lvl="1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2pPr>
            <a:lvl3pPr lvl="2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3pPr>
            <a:lvl4pPr lvl="3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4pPr>
            <a:lvl5pPr lvl="4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5pPr>
            <a:lvl6pPr lvl="5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6pPr>
            <a:lvl7pPr lvl="6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7pPr>
            <a:lvl8pPr lvl="7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8pPr>
            <a:lvl9pPr lvl="8" rtl="0">
              <a:spcBef>
                <a:spcPts val="3150"/>
              </a:spcBef>
              <a:spcAft>
                <a:spcPts val="315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94" name="Google Shape;94;p11"/>
          <p:cNvSpPr txBox="1">
            <a:spLocks noGrp="1"/>
          </p:cNvSpPr>
          <p:nvPr>
            <p:ph type="subTitle" idx="3"/>
          </p:nvPr>
        </p:nvSpPr>
        <p:spPr>
          <a:xfrm>
            <a:off x="7698609" y="5923743"/>
            <a:ext cx="9610200" cy="9103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1pPr>
            <a:lvl2pPr lvl="1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2pPr>
            <a:lvl3pPr lvl="2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3pPr>
            <a:lvl4pPr lvl="3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4pPr>
            <a:lvl5pPr lvl="4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5pPr>
            <a:lvl6pPr lvl="5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6pPr>
            <a:lvl7pPr lvl="6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7pPr>
            <a:lvl8pPr lvl="7" rtl="0">
              <a:spcBef>
                <a:spcPts val="31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8pPr>
            <a:lvl9pPr lvl="8" rtl="0">
              <a:spcBef>
                <a:spcPts val="3150"/>
              </a:spcBef>
              <a:spcAft>
                <a:spcPts val="3150"/>
              </a:spcAft>
              <a:buClr>
                <a:schemeClr val="dk1"/>
              </a:buClr>
              <a:buSzPts val="1800"/>
              <a:buNone/>
              <a:defRPr sz="27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95" name="Google Shape;95;p11"/>
          <p:cNvSpPr txBox="1">
            <a:spLocks noGrp="1"/>
          </p:cNvSpPr>
          <p:nvPr>
            <p:ph type="title"/>
          </p:nvPr>
        </p:nvSpPr>
        <p:spPr>
          <a:xfrm>
            <a:off x="623400" y="890062"/>
            <a:ext cx="5720400" cy="114525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Aldrich"/>
              <a:buNone/>
              <a:defRPr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Abril Fatface"/>
              <a:buNone/>
              <a:defRPr sz="6000">
                <a:solidFill>
                  <a:schemeClr val="lt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Abril Fatface"/>
              <a:buNone/>
              <a:defRPr sz="6000">
                <a:solidFill>
                  <a:schemeClr val="lt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Abril Fatface"/>
              <a:buNone/>
              <a:defRPr sz="6000">
                <a:solidFill>
                  <a:schemeClr val="lt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Abril Fatface"/>
              <a:buNone/>
              <a:defRPr sz="6000">
                <a:solidFill>
                  <a:schemeClr val="lt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Abril Fatface"/>
              <a:buNone/>
              <a:defRPr sz="6000">
                <a:solidFill>
                  <a:schemeClr val="lt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Abril Fatface"/>
              <a:buNone/>
              <a:defRPr sz="6000">
                <a:solidFill>
                  <a:schemeClr val="lt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Abril Fatface"/>
              <a:buNone/>
              <a:defRPr sz="6000">
                <a:solidFill>
                  <a:schemeClr val="lt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Abril Fatface"/>
              <a:buNone/>
              <a:defRPr sz="6000">
                <a:solidFill>
                  <a:schemeClr val="lt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96" name="Google Shape;96;p11"/>
          <p:cNvSpPr txBox="1">
            <a:spLocks noGrp="1"/>
          </p:cNvSpPr>
          <p:nvPr>
            <p:ph type="body" idx="4"/>
          </p:nvPr>
        </p:nvSpPr>
        <p:spPr>
          <a:xfrm>
            <a:off x="7698600" y="1765988"/>
            <a:ext cx="9610200" cy="1387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685800" lvl="0" indent="-47625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2100"/>
            </a:lvl1pPr>
            <a:lvl2pPr marL="1371600" lvl="1" indent="-476250">
              <a:spcBef>
                <a:spcPts val="3150"/>
              </a:spcBef>
              <a:spcAft>
                <a:spcPts val="0"/>
              </a:spcAft>
              <a:buSzPts val="1400"/>
              <a:buChar char="○"/>
              <a:defRPr sz="2100"/>
            </a:lvl2pPr>
            <a:lvl3pPr marL="2057400" lvl="2" indent="-476250">
              <a:spcBef>
                <a:spcPts val="3150"/>
              </a:spcBef>
              <a:spcAft>
                <a:spcPts val="0"/>
              </a:spcAft>
              <a:buSzPts val="1400"/>
              <a:buChar char="■"/>
              <a:defRPr sz="2100"/>
            </a:lvl3pPr>
            <a:lvl4pPr marL="2743200" lvl="3" indent="-476250">
              <a:spcBef>
                <a:spcPts val="3150"/>
              </a:spcBef>
              <a:spcAft>
                <a:spcPts val="0"/>
              </a:spcAft>
              <a:buSzPts val="1400"/>
              <a:buChar char="●"/>
              <a:defRPr sz="2100"/>
            </a:lvl4pPr>
            <a:lvl5pPr marL="3429000" lvl="4" indent="-476250">
              <a:spcBef>
                <a:spcPts val="3150"/>
              </a:spcBef>
              <a:spcAft>
                <a:spcPts val="0"/>
              </a:spcAft>
              <a:buSzPts val="1400"/>
              <a:buChar char="○"/>
              <a:defRPr sz="2100"/>
            </a:lvl5pPr>
            <a:lvl6pPr marL="4114800" lvl="5" indent="-476250">
              <a:spcBef>
                <a:spcPts val="3150"/>
              </a:spcBef>
              <a:spcAft>
                <a:spcPts val="0"/>
              </a:spcAft>
              <a:buSzPts val="1400"/>
              <a:buChar char="■"/>
              <a:defRPr sz="2100"/>
            </a:lvl6pPr>
            <a:lvl7pPr marL="4800600" lvl="6" indent="-476250">
              <a:spcBef>
                <a:spcPts val="3150"/>
              </a:spcBef>
              <a:spcAft>
                <a:spcPts val="0"/>
              </a:spcAft>
              <a:buSzPts val="1400"/>
              <a:buChar char="●"/>
              <a:defRPr sz="2100"/>
            </a:lvl7pPr>
            <a:lvl8pPr marL="5486400" lvl="7" indent="-476250">
              <a:spcBef>
                <a:spcPts val="3150"/>
              </a:spcBef>
              <a:spcAft>
                <a:spcPts val="0"/>
              </a:spcAft>
              <a:buSzPts val="1400"/>
              <a:buChar char="○"/>
              <a:defRPr sz="2100"/>
            </a:lvl8pPr>
            <a:lvl9pPr marL="6172200" lvl="8" indent="-476250">
              <a:spcBef>
                <a:spcPts val="3150"/>
              </a:spcBef>
              <a:spcAft>
                <a:spcPts val="3150"/>
              </a:spcAft>
              <a:buSzPts val="1400"/>
              <a:buChar char="■"/>
              <a:defRPr sz="2100"/>
            </a:lvl9pPr>
          </a:lstStyle>
          <a:p>
            <a:endParaRPr/>
          </a:p>
        </p:txBody>
      </p:sp>
      <p:sp>
        <p:nvSpPr>
          <p:cNvPr id="97" name="Google Shape;97;p11"/>
          <p:cNvSpPr txBox="1">
            <a:spLocks noGrp="1"/>
          </p:cNvSpPr>
          <p:nvPr>
            <p:ph type="body" idx="5"/>
          </p:nvPr>
        </p:nvSpPr>
        <p:spPr>
          <a:xfrm>
            <a:off x="7698600" y="4156182"/>
            <a:ext cx="9610200" cy="13851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685800" lvl="0" indent="-47625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2100"/>
            </a:lvl1pPr>
            <a:lvl2pPr marL="1371600" lvl="1" indent="-476250">
              <a:spcBef>
                <a:spcPts val="3150"/>
              </a:spcBef>
              <a:spcAft>
                <a:spcPts val="0"/>
              </a:spcAft>
              <a:buSzPts val="1400"/>
              <a:buChar char="○"/>
              <a:defRPr sz="2100"/>
            </a:lvl2pPr>
            <a:lvl3pPr marL="2057400" lvl="2" indent="-476250">
              <a:spcBef>
                <a:spcPts val="3150"/>
              </a:spcBef>
              <a:spcAft>
                <a:spcPts val="0"/>
              </a:spcAft>
              <a:buSzPts val="1400"/>
              <a:buChar char="■"/>
              <a:defRPr sz="2100"/>
            </a:lvl3pPr>
            <a:lvl4pPr marL="2743200" lvl="3" indent="-476250">
              <a:spcBef>
                <a:spcPts val="3150"/>
              </a:spcBef>
              <a:spcAft>
                <a:spcPts val="0"/>
              </a:spcAft>
              <a:buSzPts val="1400"/>
              <a:buChar char="●"/>
              <a:defRPr sz="2100"/>
            </a:lvl4pPr>
            <a:lvl5pPr marL="3429000" lvl="4" indent="-476250">
              <a:spcBef>
                <a:spcPts val="3150"/>
              </a:spcBef>
              <a:spcAft>
                <a:spcPts val="0"/>
              </a:spcAft>
              <a:buSzPts val="1400"/>
              <a:buChar char="○"/>
              <a:defRPr sz="2100"/>
            </a:lvl5pPr>
            <a:lvl6pPr marL="4114800" lvl="5" indent="-476250">
              <a:spcBef>
                <a:spcPts val="3150"/>
              </a:spcBef>
              <a:spcAft>
                <a:spcPts val="0"/>
              </a:spcAft>
              <a:buSzPts val="1400"/>
              <a:buChar char="■"/>
              <a:defRPr sz="2100"/>
            </a:lvl6pPr>
            <a:lvl7pPr marL="4800600" lvl="6" indent="-476250">
              <a:spcBef>
                <a:spcPts val="3150"/>
              </a:spcBef>
              <a:spcAft>
                <a:spcPts val="0"/>
              </a:spcAft>
              <a:buSzPts val="1400"/>
              <a:buChar char="●"/>
              <a:defRPr sz="2100"/>
            </a:lvl7pPr>
            <a:lvl8pPr marL="5486400" lvl="7" indent="-476250">
              <a:spcBef>
                <a:spcPts val="3150"/>
              </a:spcBef>
              <a:spcAft>
                <a:spcPts val="0"/>
              </a:spcAft>
              <a:buSzPts val="1400"/>
              <a:buChar char="○"/>
              <a:defRPr sz="2100"/>
            </a:lvl8pPr>
            <a:lvl9pPr marL="6172200" lvl="8" indent="-476250">
              <a:spcBef>
                <a:spcPts val="3150"/>
              </a:spcBef>
              <a:spcAft>
                <a:spcPts val="3150"/>
              </a:spcAft>
              <a:buSzPts val="1400"/>
              <a:buChar char="■"/>
              <a:defRPr sz="2100"/>
            </a:lvl9pPr>
          </a:lstStyle>
          <a:p>
            <a:endParaRPr/>
          </a:p>
        </p:txBody>
      </p:sp>
      <p:sp>
        <p:nvSpPr>
          <p:cNvPr id="98" name="Google Shape;98;p11"/>
          <p:cNvSpPr txBox="1">
            <a:spLocks noGrp="1"/>
          </p:cNvSpPr>
          <p:nvPr>
            <p:ph type="body" idx="6"/>
          </p:nvPr>
        </p:nvSpPr>
        <p:spPr>
          <a:xfrm>
            <a:off x="7698600" y="6543675"/>
            <a:ext cx="9611550" cy="13851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685800" lvl="0" indent="-47625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2100"/>
            </a:lvl1pPr>
            <a:lvl2pPr marL="1371600" lvl="1" indent="-476250">
              <a:spcBef>
                <a:spcPts val="3150"/>
              </a:spcBef>
              <a:spcAft>
                <a:spcPts val="0"/>
              </a:spcAft>
              <a:buSzPts val="1400"/>
              <a:buChar char="○"/>
              <a:defRPr sz="2100"/>
            </a:lvl2pPr>
            <a:lvl3pPr marL="2057400" lvl="2" indent="-476250">
              <a:spcBef>
                <a:spcPts val="3150"/>
              </a:spcBef>
              <a:spcAft>
                <a:spcPts val="0"/>
              </a:spcAft>
              <a:buSzPts val="1400"/>
              <a:buChar char="■"/>
              <a:defRPr sz="2100"/>
            </a:lvl3pPr>
            <a:lvl4pPr marL="2743200" lvl="3" indent="-476250">
              <a:spcBef>
                <a:spcPts val="3150"/>
              </a:spcBef>
              <a:spcAft>
                <a:spcPts val="0"/>
              </a:spcAft>
              <a:buSzPts val="1400"/>
              <a:buChar char="●"/>
              <a:defRPr sz="2100"/>
            </a:lvl4pPr>
            <a:lvl5pPr marL="3429000" lvl="4" indent="-476250">
              <a:spcBef>
                <a:spcPts val="3150"/>
              </a:spcBef>
              <a:spcAft>
                <a:spcPts val="0"/>
              </a:spcAft>
              <a:buSzPts val="1400"/>
              <a:buChar char="○"/>
              <a:defRPr sz="2100"/>
            </a:lvl5pPr>
            <a:lvl6pPr marL="4114800" lvl="5" indent="-476250">
              <a:spcBef>
                <a:spcPts val="3150"/>
              </a:spcBef>
              <a:spcAft>
                <a:spcPts val="0"/>
              </a:spcAft>
              <a:buSzPts val="1400"/>
              <a:buChar char="■"/>
              <a:defRPr sz="2100"/>
            </a:lvl6pPr>
            <a:lvl7pPr marL="4800600" lvl="6" indent="-476250">
              <a:spcBef>
                <a:spcPts val="3150"/>
              </a:spcBef>
              <a:spcAft>
                <a:spcPts val="0"/>
              </a:spcAft>
              <a:buSzPts val="1400"/>
              <a:buChar char="●"/>
              <a:defRPr sz="2100"/>
            </a:lvl7pPr>
            <a:lvl8pPr marL="5486400" lvl="7" indent="-476250">
              <a:spcBef>
                <a:spcPts val="3150"/>
              </a:spcBef>
              <a:spcAft>
                <a:spcPts val="0"/>
              </a:spcAft>
              <a:buSzPts val="1400"/>
              <a:buChar char="○"/>
              <a:defRPr sz="2100"/>
            </a:lvl8pPr>
            <a:lvl9pPr marL="6172200" lvl="8" indent="-476250">
              <a:spcBef>
                <a:spcPts val="3150"/>
              </a:spcBef>
              <a:spcAft>
                <a:spcPts val="3150"/>
              </a:spcAft>
              <a:buSzPts val="1400"/>
              <a:buChar char="■"/>
              <a:defRPr sz="2100"/>
            </a:lvl9pPr>
          </a:lstStyle>
          <a:p>
            <a:endParaRPr/>
          </a:p>
        </p:txBody>
      </p:sp>
      <p:sp>
        <p:nvSpPr>
          <p:cNvPr id="99" name="Google Shape;99;p11"/>
          <p:cNvSpPr/>
          <p:nvPr/>
        </p:nvSpPr>
        <p:spPr>
          <a:xfrm>
            <a:off x="16210504" y="8444198"/>
            <a:ext cx="1872080" cy="1760312"/>
          </a:xfrm>
          <a:custGeom>
            <a:avLst/>
            <a:gdLst/>
            <a:ahLst/>
            <a:cxnLst/>
            <a:rect l="l" t="t" r="r" b="b"/>
            <a:pathLst>
              <a:path w="1248053" h="1173541" extrusionOk="0">
                <a:moveTo>
                  <a:pt x="258019" y="990425"/>
                </a:moveTo>
                <a:cubicBezTo>
                  <a:pt x="291108" y="1026004"/>
                  <a:pt x="327272" y="1044891"/>
                  <a:pt x="365779" y="1046356"/>
                </a:cubicBezTo>
                <a:cubicBezTo>
                  <a:pt x="374124" y="1046648"/>
                  <a:pt x="382177" y="1046210"/>
                  <a:pt x="389645" y="1045331"/>
                </a:cubicBezTo>
                <a:cubicBezTo>
                  <a:pt x="396233" y="1044599"/>
                  <a:pt x="402381" y="1043574"/>
                  <a:pt x="408238" y="1042548"/>
                </a:cubicBezTo>
                <a:cubicBezTo>
                  <a:pt x="427126" y="1039474"/>
                  <a:pt x="443377" y="1036692"/>
                  <a:pt x="461680" y="1043867"/>
                </a:cubicBezTo>
                <a:cubicBezTo>
                  <a:pt x="487740" y="1053969"/>
                  <a:pt x="507799" y="1080177"/>
                  <a:pt x="521416" y="1121759"/>
                </a:cubicBezTo>
                <a:cubicBezTo>
                  <a:pt x="523173" y="1126882"/>
                  <a:pt x="524782" y="1132300"/>
                  <a:pt x="526247" y="1138009"/>
                </a:cubicBezTo>
                <a:cubicBezTo>
                  <a:pt x="527419" y="1142109"/>
                  <a:pt x="529907" y="1145331"/>
                  <a:pt x="533275" y="1147234"/>
                </a:cubicBezTo>
                <a:cubicBezTo>
                  <a:pt x="488912" y="1183104"/>
                  <a:pt x="413071" y="1182958"/>
                  <a:pt x="347916" y="1142694"/>
                </a:cubicBezTo>
                <a:cubicBezTo>
                  <a:pt x="286716" y="1105213"/>
                  <a:pt x="252602" y="1043720"/>
                  <a:pt x="258019" y="990425"/>
                </a:cubicBezTo>
                <a:close/>
                <a:moveTo>
                  <a:pt x="359941" y="897985"/>
                </a:moveTo>
                <a:cubicBezTo>
                  <a:pt x="397514" y="894306"/>
                  <a:pt x="440303" y="904043"/>
                  <a:pt x="479395" y="928055"/>
                </a:cubicBezTo>
                <a:cubicBezTo>
                  <a:pt x="557726" y="976078"/>
                  <a:pt x="591694" y="1063046"/>
                  <a:pt x="555236" y="1122344"/>
                </a:cubicBezTo>
                <a:lnTo>
                  <a:pt x="555090" y="1122636"/>
                </a:lnTo>
                <a:cubicBezTo>
                  <a:pt x="538692" y="1065097"/>
                  <a:pt x="511460" y="1028347"/>
                  <a:pt x="473978" y="1013705"/>
                </a:cubicBezTo>
                <a:cubicBezTo>
                  <a:pt x="447770" y="1003457"/>
                  <a:pt x="425661" y="1007117"/>
                  <a:pt x="404286" y="1010777"/>
                </a:cubicBezTo>
                <a:cubicBezTo>
                  <a:pt x="392133" y="1012828"/>
                  <a:pt x="380566" y="1014731"/>
                  <a:pt x="367976" y="1014291"/>
                </a:cubicBezTo>
                <a:cubicBezTo>
                  <a:pt x="335179" y="1013120"/>
                  <a:pt x="304871" y="995696"/>
                  <a:pt x="275003" y="961291"/>
                </a:cubicBezTo>
                <a:cubicBezTo>
                  <a:pt x="272953" y="958800"/>
                  <a:pt x="270318" y="957191"/>
                  <a:pt x="267390" y="956605"/>
                </a:cubicBezTo>
                <a:cubicBezTo>
                  <a:pt x="268561" y="953823"/>
                  <a:pt x="270172" y="951041"/>
                  <a:pt x="271781" y="948406"/>
                </a:cubicBezTo>
                <a:cubicBezTo>
                  <a:pt x="290010" y="918757"/>
                  <a:pt x="322367" y="901664"/>
                  <a:pt x="359941" y="897985"/>
                </a:cubicBezTo>
                <a:close/>
                <a:moveTo>
                  <a:pt x="1237519" y="748699"/>
                </a:moveTo>
                <a:cubicBezTo>
                  <a:pt x="1267241" y="826005"/>
                  <a:pt x="1232980" y="930690"/>
                  <a:pt x="1148500" y="1003164"/>
                </a:cubicBezTo>
                <a:cubicBezTo>
                  <a:pt x="1069144" y="1070953"/>
                  <a:pt x="968997" y="1090573"/>
                  <a:pt x="897696" y="1059240"/>
                </a:cubicBezTo>
                <a:cubicBezTo>
                  <a:pt x="961824" y="1029372"/>
                  <a:pt x="1003990" y="987791"/>
                  <a:pt x="1023317" y="935230"/>
                </a:cubicBezTo>
                <a:cubicBezTo>
                  <a:pt x="1027563" y="923809"/>
                  <a:pt x="1030345" y="912389"/>
                  <a:pt x="1032541" y="901700"/>
                </a:cubicBezTo>
                <a:cubicBezTo>
                  <a:pt x="1034444" y="892183"/>
                  <a:pt x="1035762" y="883107"/>
                  <a:pt x="1036933" y="874614"/>
                </a:cubicBezTo>
                <a:cubicBezTo>
                  <a:pt x="1040886" y="847088"/>
                  <a:pt x="1044400" y="823369"/>
                  <a:pt x="1062556" y="801261"/>
                </a:cubicBezTo>
                <a:cubicBezTo>
                  <a:pt x="1088178" y="769928"/>
                  <a:pt x="1133419" y="753824"/>
                  <a:pt x="1196963" y="753530"/>
                </a:cubicBezTo>
                <a:cubicBezTo>
                  <a:pt x="1204723" y="753530"/>
                  <a:pt x="1213068" y="753824"/>
                  <a:pt x="1221561" y="754262"/>
                </a:cubicBezTo>
                <a:cubicBezTo>
                  <a:pt x="1227709" y="754555"/>
                  <a:pt x="1233274" y="752505"/>
                  <a:pt x="1237519" y="748699"/>
                </a:cubicBezTo>
                <a:close/>
                <a:moveTo>
                  <a:pt x="1074872" y="654574"/>
                </a:moveTo>
                <a:cubicBezTo>
                  <a:pt x="1129612" y="651335"/>
                  <a:pt x="1179905" y="668539"/>
                  <a:pt x="1212776" y="706972"/>
                </a:cubicBezTo>
                <a:lnTo>
                  <a:pt x="1213214" y="707411"/>
                </a:lnTo>
                <a:cubicBezTo>
                  <a:pt x="1126245" y="704335"/>
                  <a:pt x="1063287" y="725566"/>
                  <a:pt x="1026245" y="770808"/>
                </a:cubicBezTo>
                <a:cubicBezTo>
                  <a:pt x="1000477" y="802433"/>
                  <a:pt x="995645" y="834644"/>
                  <a:pt x="991106" y="865829"/>
                </a:cubicBezTo>
                <a:cubicBezTo>
                  <a:pt x="988471" y="883545"/>
                  <a:pt x="985981" y="900383"/>
                  <a:pt x="979687" y="917659"/>
                </a:cubicBezTo>
                <a:cubicBezTo>
                  <a:pt x="963288" y="962462"/>
                  <a:pt x="925807" y="996721"/>
                  <a:pt x="864752" y="1022344"/>
                </a:cubicBezTo>
                <a:cubicBezTo>
                  <a:pt x="860506" y="1024101"/>
                  <a:pt x="857138" y="1026883"/>
                  <a:pt x="854943" y="1030689"/>
                </a:cubicBezTo>
                <a:cubicBezTo>
                  <a:pt x="851575" y="1027615"/>
                  <a:pt x="848501" y="1024395"/>
                  <a:pt x="845573" y="1020881"/>
                </a:cubicBezTo>
                <a:cubicBezTo>
                  <a:pt x="779832" y="944013"/>
                  <a:pt x="808969" y="811510"/>
                  <a:pt x="910286" y="724833"/>
                </a:cubicBezTo>
                <a:cubicBezTo>
                  <a:pt x="960945" y="681495"/>
                  <a:pt x="1020132" y="657813"/>
                  <a:pt x="1074872" y="654574"/>
                </a:cubicBezTo>
                <a:close/>
                <a:moveTo>
                  <a:pt x="25661" y="418244"/>
                </a:moveTo>
                <a:cubicBezTo>
                  <a:pt x="35324" y="465829"/>
                  <a:pt x="56555" y="500821"/>
                  <a:pt x="88618" y="522052"/>
                </a:cubicBezTo>
                <a:cubicBezTo>
                  <a:pt x="95646" y="526736"/>
                  <a:pt x="102674" y="530397"/>
                  <a:pt x="109556" y="533617"/>
                </a:cubicBezTo>
                <a:cubicBezTo>
                  <a:pt x="115558" y="536400"/>
                  <a:pt x="121415" y="538742"/>
                  <a:pt x="126979" y="540939"/>
                </a:cubicBezTo>
                <a:cubicBezTo>
                  <a:pt x="144841" y="547967"/>
                  <a:pt x="160215" y="554115"/>
                  <a:pt x="172074" y="569782"/>
                </a:cubicBezTo>
                <a:cubicBezTo>
                  <a:pt x="189058" y="592036"/>
                  <a:pt x="192572" y="624833"/>
                  <a:pt x="182616" y="667439"/>
                </a:cubicBezTo>
                <a:cubicBezTo>
                  <a:pt x="181299" y="672710"/>
                  <a:pt x="179834" y="678273"/>
                  <a:pt x="178223" y="683838"/>
                </a:cubicBezTo>
                <a:cubicBezTo>
                  <a:pt x="177052" y="687937"/>
                  <a:pt x="177491" y="691889"/>
                  <a:pt x="179394" y="695405"/>
                </a:cubicBezTo>
                <a:cubicBezTo>
                  <a:pt x="123026" y="702870"/>
                  <a:pt x="58312" y="663340"/>
                  <a:pt x="23173" y="595111"/>
                </a:cubicBezTo>
                <a:cubicBezTo>
                  <a:pt x="-9478" y="531129"/>
                  <a:pt x="-6695" y="460997"/>
                  <a:pt x="25661" y="418244"/>
                </a:cubicBezTo>
                <a:close/>
                <a:moveTo>
                  <a:pt x="109220" y="378939"/>
                </a:moveTo>
                <a:cubicBezTo>
                  <a:pt x="160947" y="380772"/>
                  <a:pt x="216071" y="418904"/>
                  <a:pt x="247477" y="480177"/>
                </a:cubicBezTo>
                <a:cubicBezTo>
                  <a:pt x="289204" y="561876"/>
                  <a:pt x="273098" y="653823"/>
                  <a:pt x="211167" y="685595"/>
                </a:cubicBezTo>
                <a:lnTo>
                  <a:pt x="210873" y="685741"/>
                </a:lnTo>
                <a:cubicBezTo>
                  <a:pt x="226832" y="628053"/>
                  <a:pt x="222586" y="582520"/>
                  <a:pt x="198283" y="550455"/>
                </a:cubicBezTo>
                <a:cubicBezTo>
                  <a:pt x="181299" y="528200"/>
                  <a:pt x="160507" y="519855"/>
                  <a:pt x="140303" y="511802"/>
                </a:cubicBezTo>
                <a:cubicBezTo>
                  <a:pt x="128882" y="507117"/>
                  <a:pt x="118048" y="502724"/>
                  <a:pt x="107507" y="495844"/>
                </a:cubicBezTo>
                <a:cubicBezTo>
                  <a:pt x="80127" y="477834"/>
                  <a:pt x="63143" y="447235"/>
                  <a:pt x="55676" y="402286"/>
                </a:cubicBezTo>
                <a:cubicBezTo>
                  <a:pt x="55090" y="399064"/>
                  <a:pt x="53773" y="396429"/>
                  <a:pt x="51576" y="394380"/>
                </a:cubicBezTo>
                <a:cubicBezTo>
                  <a:pt x="54065" y="392623"/>
                  <a:pt x="56847" y="391158"/>
                  <a:pt x="59629" y="389693"/>
                </a:cubicBezTo>
                <a:cubicBezTo>
                  <a:pt x="75112" y="381751"/>
                  <a:pt x="91977" y="378328"/>
                  <a:pt x="109220" y="378939"/>
                </a:cubicBezTo>
                <a:close/>
                <a:moveTo>
                  <a:pt x="666950" y="323368"/>
                </a:moveTo>
                <a:cubicBezTo>
                  <a:pt x="744987" y="351040"/>
                  <a:pt x="802381" y="445038"/>
                  <a:pt x="802381" y="556605"/>
                </a:cubicBezTo>
                <a:cubicBezTo>
                  <a:pt x="802381" y="660997"/>
                  <a:pt x="752161" y="749870"/>
                  <a:pt x="682029" y="783690"/>
                </a:cubicBezTo>
                <a:cubicBezTo>
                  <a:pt x="701063" y="715608"/>
                  <a:pt x="696818" y="656458"/>
                  <a:pt x="669438" y="607703"/>
                </a:cubicBezTo>
                <a:cubicBezTo>
                  <a:pt x="663436" y="597015"/>
                  <a:pt x="656700" y="587497"/>
                  <a:pt x="649966" y="578860"/>
                </a:cubicBezTo>
                <a:cubicBezTo>
                  <a:pt x="643963" y="571246"/>
                  <a:pt x="637959" y="564365"/>
                  <a:pt x="632250" y="557922"/>
                </a:cubicBezTo>
                <a:cubicBezTo>
                  <a:pt x="613947" y="536985"/>
                  <a:pt x="598135" y="518830"/>
                  <a:pt x="593158" y="490719"/>
                </a:cubicBezTo>
                <a:cubicBezTo>
                  <a:pt x="585984" y="450748"/>
                  <a:pt x="603114" y="405945"/>
                  <a:pt x="644255" y="357482"/>
                </a:cubicBezTo>
                <a:cubicBezTo>
                  <a:pt x="649380" y="351480"/>
                  <a:pt x="654943" y="345331"/>
                  <a:pt x="660800" y="339181"/>
                </a:cubicBezTo>
                <a:cubicBezTo>
                  <a:pt x="665047" y="334642"/>
                  <a:pt x="667096" y="329079"/>
                  <a:pt x="666950" y="323368"/>
                </a:cubicBezTo>
                <a:close/>
                <a:moveTo>
                  <a:pt x="619366" y="315023"/>
                </a:moveTo>
                <a:lnTo>
                  <a:pt x="619952" y="315023"/>
                </a:lnTo>
                <a:cubicBezTo>
                  <a:pt x="561093" y="379153"/>
                  <a:pt x="536349" y="440792"/>
                  <a:pt x="546598" y="498332"/>
                </a:cubicBezTo>
                <a:cubicBezTo>
                  <a:pt x="553773" y="538450"/>
                  <a:pt x="575148" y="563047"/>
                  <a:pt x="595940" y="586765"/>
                </a:cubicBezTo>
                <a:cubicBezTo>
                  <a:pt x="607653" y="600235"/>
                  <a:pt x="618780" y="613120"/>
                  <a:pt x="627857" y="629078"/>
                </a:cubicBezTo>
                <a:cubicBezTo>
                  <a:pt x="651283" y="670659"/>
                  <a:pt x="652894" y="721465"/>
                  <a:pt x="632834" y="784569"/>
                </a:cubicBezTo>
                <a:cubicBezTo>
                  <a:pt x="631371" y="788961"/>
                  <a:pt x="631371" y="793354"/>
                  <a:pt x="632834" y="797454"/>
                </a:cubicBezTo>
                <a:cubicBezTo>
                  <a:pt x="628443" y="798039"/>
                  <a:pt x="623904" y="798185"/>
                  <a:pt x="619366" y="798185"/>
                </a:cubicBezTo>
                <a:cubicBezTo>
                  <a:pt x="518194" y="798185"/>
                  <a:pt x="436349" y="689986"/>
                  <a:pt x="436349" y="556605"/>
                </a:cubicBezTo>
                <a:cubicBezTo>
                  <a:pt x="436349" y="423223"/>
                  <a:pt x="518194" y="315023"/>
                  <a:pt x="619366" y="315023"/>
                </a:cubicBezTo>
                <a:close/>
                <a:moveTo>
                  <a:pt x="830932" y="169343"/>
                </a:moveTo>
                <a:cubicBezTo>
                  <a:pt x="840594" y="216928"/>
                  <a:pt x="861824" y="251920"/>
                  <a:pt x="893888" y="273151"/>
                </a:cubicBezTo>
                <a:cubicBezTo>
                  <a:pt x="900916" y="277835"/>
                  <a:pt x="907944" y="281496"/>
                  <a:pt x="914826" y="284716"/>
                </a:cubicBezTo>
                <a:cubicBezTo>
                  <a:pt x="920828" y="287499"/>
                  <a:pt x="926685" y="289841"/>
                  <a:pt x="932249" y="292038"/>
                </a:cubicBezTo>
                <a:cubicBezTo>
                  <a:pt x="950111" y="299066"/>
                  <a:pt x="965484" y="305214"/>
                  <a:pt x="977344" y="320881"/>
                </a:cubicBezTo>
                <a:cubicBezTo>
                  <a:pt x="994328" y="343135"/>
                  <a:pt x="997842" y="375932"/>
                  <a:pt x="987886" y="418538"/>
                </a:cubicBezTo>
                <a:cubicBezTo>
                  <a:pt x="986569" y="423809"/>
                  <a:pt x="985104" y="429372"/>
                  <a:pt x="983493" y="434937"/>
                </a:cubicBezTo>
                <a:cubicBezTo>
                  <a:pt x="982322" y="439036"/>
                  <a:pt x="982761" y="442988"/>
                  <a:pt x="984664" y="446504"/>
                </a:cubicBezTo>
                <a:cubicBezTo>
                  <a:pt x="928296" y="453969"/>
                  <a:pt x="863582" y="414439"/>
                  <a:pt x="828442" y="346210"/>
                </a:cubicBezTo>
                <a:cubicBezTo>
                  <a:pt x="795793" y="282228"/>
                  <a:pt x="798575" y="212096"/>
                  <a:pt x="830932" y="169343"/>
                </a:cubicBezTo>
                <a:close/>
                <a:moveTo>
                  <a:pt x="914489" y="130038"/>
                </a:moveTo>
                <a:cubicBezTo>
                  <a:pt x="966216" y="131871"/>
                  <a:pt x="1021341" y="170003"/>
                  <a:pt x="1052747" y="231276"/>
                </a:cubicBezTo>
                <a:cubicBezTo>
                  <a:pt x="1094474" y="312975"/>
                  <a:pt x="1078368" y="404922"/>
                  <a:pt x="1016437" y="436694"/>
                </a:cubicBezTo>
                <a:lnTo>
                  <a:pt x="1016143" y="436840"/>
                </a:lnTo>
                <a:cubicBezTo>
                  <a:pt x="1032102" y="379152"/>
                  <a:pt x="1027856" y="333619"/>
                  <a:pt x="1003553" y="301554"/>
                </a:cubicBezTo>
                <a:cubicBezTo>
                  <a:pt x="986569" y="279299"/>
                  <a:pt x="965777" y="270954"/>
                  <a:pt x="945572" y="262901"/>
                </a:cubicBezTo>
                <a:cubicBezTo>
                  <a:pt x="934152" y="258216"/>
                  <a:pt x="923319" y="253823"/>
                  <a:pt x="912777" y="246943"/>
                </a:cubicBezTo>
                <a:cubicBezTo>
                  <a:pt x="885397" y="228933"/>
                  <a:pt x="868413" y="198334"/>
                  <a:pt x="860946" y="153385"/>
                </a:cubicBezTo>
                <a:cubicBezTo>
                  <a:pt x="860360" y="150163"/>
                  <a:pt x="859043" y="147528"/>
                  <a:pt x="856846" y="145479"/>
                </a:cubicBezTo>
                <a:cubicBezTo>
                  <a:pt x="859335" y="143722"/>
                  <a:pt x="862117" y="142257"/>
                  <a:pt x="864900" y="140792"/>
                </a:cubicBezTo>
                <a:cubicBezTo>
                  <a:pt x="880382" y="132850"/>
                  <a:pt x="897247" y="129427"/>
                  <a:pt x="914489" y="130038"/>
                </a:cubicBezTo>
                <a:close/>
                <a:moveTo>
                  <a:pt x="377637" y="33178"/>
                </a:moveTo>
                <a:cubicBezTo>
                  <a:pt x="379834" y="35374"/>
                  <a:pt x="381883" y="37717"/>
                  <a:pt x="383787" y="40207"/>
                </a:cubicBezTo>
                <a:cubicBezTo>
                  <a:pt x="426540" y="95257"/>
                  <a:pt x="402235" y="185447"/>
                  <a:pt x="329760" y="241670"/>
                </a:cubicBezTo>
                <a:cubicBezTo>
                  <a:pt x="257287" y="297894"/>
                  <a:pt x="164021" y="299211"/>
                  <a:pt x="121269" y="244160"/>
                </a:cubicBezTo>
                <a:lnTo>
                  <a:pt x="120977" y="243866"/>
                </a:lnTo>
                <a:cubicBezTo>
                  <a:pt x="180713" y="248845"/>
                  <a:pt x="224637" y="236253"/>
                  <a:pt x="251576" y="206385"/>
                </a:cubicBezTo>
                <a:cubicBezTo>
                  <a:pt x="270317" y="185595"/>
                  <a:pt x="274709" y="163632"/>
                  <a:pt x="278808" y="142257"/>
                </a:cubicBezTo>
                <a:cubicBezTo>
                  <a:pt x="281151" y="130250"/>
                  <a:pt x="283494" y="118831"/>
                  <a:pt x="288326" y="107117"/>
                </a:cubicBezTo>
                <a:cubicBezTo>
                  <a:pt x="301063" y="76810"/>
                  <a:pt x="328003" y="54555"/>
                  <a:pt x="370609" y="38596"/>
                </a:cubicBezTo>
                <a:cubicBezTo>
                  <a:pt x="373684" y="37571"/>
                  <a:pt x="376026" y="35668"/>
                  <a:pt x="377637" y="33178"/>
                </a:cubicBezTo>
                <a:close/>
                <a:moveTo>
                  <a:pt x="310178" y="1027"/>
                </a:moveTo>
                <a:cubicBezTo>
                  <a:pt x="324325" y="2734"/>
                  <a:pt x="337666" y="6568"/>
                  <a:pt x="349672" y="12534"/>
                </a:cubicBezTo>
                <a:cubicBezTo>
                  <a:pt x="304577" y="30983"/>
                  <a:pt x="274271" y="58215"/>
                  <a:pt x="259336" y="93648"/>
                </a:cubicBezTo>
                <a:cubicBezTo>
                  <a:pt x="256116" y="101407"/>
                  <a:pt x="253773" y="109020"/>
                  <a:pt x="251869" y="116340"/>
                </a:cubicBezTo>
                <a:cubicBezTo>
                  <a:pt x="250259" y="122782"/>
                  <a:pt x="248940" y="128933"/>
                  <a:pt x="247917" y="134789"/>
                </a:cubicBezTo>
                <a:cubicBezTo>
                  <a:pt x="244255" y="153530"/>
                  <a:pt x="241035" y="169782"/>
                  <a:pt x="227857" y="184423"/>
                </a:cubicBezTo>
                <a:cubicBezTo>
                  <a:pt x="209116" y="205067"/>
                  <a:pt x="177491" y="214730"/>
                  <a:pt x="133861" y="212827"/>
                </a:cubicBezTo>
                <a:cubicBezTo>
                  <a:pt x="128444" y="212535"/>
                  <a:pt x="122733" y="212095"/>
                  <a:pt x="116877" y="211509"/>
                </a:cubicBezTo>
                <a:cubicBezTo>
                  <a:pt x="112631" y="211217"/>
                  <a:pt x="108824" y="212387"/>
                  <a:pt x="105750" y="214877"/>
                </a:cubicBezTo>
                <a:cubicBezTo>
                  <a:pt x="87740" y="160850"/>
                  <a:pt x="114680" y="89988"/>
                  <a:pt x="175442" y="42988"/>
                </a:cubicBezTo>
                <a:cubicBezTo>
                  <a:pt x="218048" y="9936"/>
                  <a:pt x="267736" y="-4094"/>
                  <a:pt x="310178" y="102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1"/>
          <p:cNvSpPr/>
          <p:nvPr/>
        </p:nvSpPr>
        <p:spPr>
          <a:xfrm rot="-1501908">
            <a:off x="14223293" y="-2868581"/>
            <a:ext cx="4495755" cy="7408884"/>
          </a:xfrm>
          <a:custGeom>
            <a:avLst/>
            <a:gdLst/>
            <a:ahLst/>
            <a:cxnLst/>
            <a:rect l="l" t="t" r="r" b="b"/>
            <a:pathLst>
              <a:path w="573831" h="945658" extrusionOk="0">
                <a:moveTo>
                  <a:pt x="573831" y="941070"/>
                </a:moveTo>
                <a:cubicBezTo>
                  <a:pt x="479534" y="962978"/>
                  <a:pt x="328086" y="904875"/>
                  <a:pt x="298559" y="800100"/>
                </a:cubicBezTo>
                <a:cubicBezTo>
                  <a:pt x="261411" y="673418"/>
                  <a:pt x="399524" y="566738"/>
                  <a:pt x="358566" y="426720"/>
                </a:cubicBezTo>
                <a:cubicBezTo>
                  <a:pt x="317609" y="286703"/>
                  <a:pt x="105201" y="270510"/>
                  <a:pt x="50909" y="232410"/>
                </a:cubicBezTo>
                <a:cubicBezTo>
                  <a:pt x="-2431" y="194310"/>
                  <a:pt x="-3384" y="122873"/>
                  <a:pt x="2331" y="93345"/>
                </a:cubicBezTo>
                <a:cubicBezTo>
                  <a:pt x="2331" y="93345"/>
                  <a:pt x="24239" y="24765"/>
                  <a:pt x="91866" y="0"/>
                </a:cubicBezTo>
              </a:path>
            </a:pathLst>
          </a:custGeom>
          <a:noFill/>
          <a:ln w="38100" cap="flat" cmpd="sng">
            <a:solidFill>
              <a:schemeClr val="accent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87011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ust title">
  <p:cSld name="Just title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 txBox="1">
            <a:spLocks noGrp="1"/>
          </p:cNvSpPr>
          <p:nvPr>
            <p:ph type="title"/>
          </p:nvPr>
        </p:nvSpPr>
        <p:spPr>
          <a:xfrm>
            <a:off x="623475" y="631657"/>
            <a:ext cx="17041050" cy="1845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7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105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5597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svg"/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svg"/><Relationship Id="rId5" Type="http://schemas.openxmlformats.org/officeDocument/2006/relationships/image" Target="../media/image9.svg"/><Relationship Id="rId15" Type="http://schemas.openxmlformats.org/officeDocument/2006/relationships/image" Target="../media/image19.sv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svg"/><Relationship Id="rId1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video" Target="../media/media5.MOV"/><Relationship Id="rId13" Type="http://schemas.openxmlformats.org/officeDocument/2006/relationships/image" Target="../media/image11.svg"/><Relationship Id="rId18" Type="http://schemas.openxmlformats.org/officeDocument/2006/relationships/image" Target="../media/image23.png"/><Relationship Id="rId26" Type="http://schemas.openxmlformats.org/officeDocument/2006/relationships/image" Target="../media/image27.png"/><Relationship Id="rId3" Type="http://schemas.microsoft.com/office/2007/relationships/media" Target="../media/media3.MOV"/><Relationship Id="rId21" Type="http://schemas.openxmlformats.org/officeDocument/2006/relationships/image" Target="../media/image26.png"/><Relationship Id="rId7" Type="http://schemas.microsoft.com/office/2007/relationships/media" Target="../media/media5.MOV"/><Relationship Id="rId12" Type="http://schemas.openxmlformats.org/officeDocument/2006/relationships/image" Target="../media/image10.png"/><Relationship Id="rId17" Type="http://schemas.openxmlformats.org/officeDocument/2006/relationships/image" Target="../media/image22.png"/><Relationship Id="rId25" Type="http://schemas.openxmlformats.org/officeDocument/2006/relationships/slide" Target="slide14.xml"/><Relationship Id="rId2" Type="http://schemas.openxmlformats.org/officeDocument/2006/relationships/video" Target="../media/media2.MOV"/><Relationship Id="rId16" Type="http://schemas.openxmlformats.org/officeDocument/2006/relationships/image" Target="../media/image21.gif"/><Relationship Id="rId20" Type="http://schemas.openxmlformats.org/officeDocument/2006/relationships/image" Target="../media/image25.png"/><Relationship Id="rId29" Type="http://schemas.openxmlformats.org/officeDocument/2006/relationships/image" Target="../media/image28.png"/><Relationship Id="rId1" Type="http://schemas.microsoft.com/office/2007/relationships/media" Target="../media/media2.MOV"/><Relationship Id="rId6" Type="http://schemas.openxmlformats.org/officeDocument/2006/relationships/video" Target="../media/media4.MOV"/><Relationship Id="rId11" Type="http://schemas.openxmlformats.org/officeDocument/2006/relationships/image" Target="../media/image17.svg"/><Relationship Id="rId24" Type="http://schemas.openxmlformats.org/officeDocument/2006/relationships/image" Target="../media/image27.png"/><Relationship Id="rId32" Type="http://schemas.openxmlformats.org/officeDocument/2006/relationships/image" Target="../media/image30.png"/><Relationship Id="rId5" Type="http://schemas.microsoft.com/office/2007/relationships/media" Target="../media/media4.MOV"/><Relationship Id="rId15" Type="http://schemas.openxmlformats.org/officeDocument/2006/relationships/image" Target="../media/image20.svg"/><Relationship Id="rId23" Type="http://schemas.openxmlformats.org/officeDocument/2006/relationships/image" Target="../media/image26.png"/><Relationship Id="rId28" Type="http://schemas.openxmlformats.org/officeDocument/2006/relationships/slide" Target="slide220.xml"/><Relationship Id="rId10" Type="http://schemas.openxmlformats.org/officeDocument/2006/relationships/image" Target="../media/image16.png"/><Relationship Id="rId19" Type="http://schemas.openxmlformats.org/officeDocument/2006/relationships/image" Target="../media/image24.png"/><Relationship Id="rId31" Type="http://schemas.openxmlformats.org/officeDocument/2006/relationships/slide" Target="slide30.xml"/><Relationship Id="rId4" Type="http://schemas.openxmlformats.org/officeDocument/2006/relationships/video" Target="../media/media3.MOV"/><Relationship Id="rId9" Type="http://schemas.openxmlformats.org/officeDocument/2006/relationships/slideLayout" Target="../slideLayouts/slideLayout7.xml"/><Relationship Id="rId14" Type="http://schemas.openxmlformats.org/officeDocument/2006/relationships/image" Target="../media/image14.png"/><Relationship Id="rId22" Type="http://schemas.openxmlformats.org/officeDocument/2006/relationships/slide" Target="slide5.xml"/><Relationship Id="rId27" Type="http://schemas.openxmlformats.org/officeDocument/2006/relationships/image" Target="../media/image28.png"/><Relationship Id="rId30" Type="http://schemas.openxmlformats.org/officeDocument/2006/relationships/image" Target="../media/image3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svg"/><Relationship Id="rId3" Type="http://schemas.openxmlformats.org/officeDocument/2006/relationships/image" Target="../media/image7.svg"/><Relationship Id="rId7" Type="http://schemas.openxmlformats.org/officeDocument/2006/relationships/image" Target="../media/image13.svg"/><Relationship Id="rId12" Type="http://schemas.openxmlformats.org/officeDocument/2006/relationships/image" Target="../media/image18.png"/><Relationship Id="rId2" Type="http://schemas.openxmlformats.org/officeDocument/2006/relationships/image" Target="../media/image6.png"/><Relationship Id="rId16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svg"/><Relationship Id="rId5" Type="http://schemas.openxmlformats.org/officeDocument/2006/relationships/image" Target="../media/image11.svg"/><Relationship Id="rId15" Type="http://schemas.openxmlformats.org/officeDocument/2006/relationships/image" Target="../media/image9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svg"/><Relationship Id="rId1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svg"/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12" Type="http://schemas.openxmlformats.org/officeDocument/2006/relationships/image" Target="../media/image1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svg"/><Relationship Id="rId5" Type="http://schemas.openxmlformats.org/officeDocument/2006/relationships/image" Target="../media/image11.svg"/><Relationship Id="rId15" Type="http://schemas.openxmlformats.org/officeDocument/2006/relationships/image" Target="../media/image7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svg"/><Relationship Id="rId1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7.gi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gif"/><Relationship Id="rId5" Type="http://schemas.openxmlformats.org/officeDocument/2006/relationships/image" Target="../media/image21.gif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7.mp4"/><Relationship Id="rId1" Type="http://schemas.openxmlformats.org/officeDocument/2006/relationships/video" Target="NULL" TargetMode="External"/><Relationship Id="rId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svg"/><Relationship Id="rId18" Type="http://schemas.openxmlformats.org/officeDocument/2006/relationships/image" Target="../media/image41.png"/><Relationship Id="rId3" Type="http://schemas.openxmlformats.org/officeDocument/2006/relationships/image" Target="../media/image7.svg"/><Relationship Id="rId7" Type="http://schemas.openxmlformats.org/officeDocument/2006/relationships/image" Target="../media/image13.svg"/><Relationship Id="rId12" Type="http://schemas.openxmlformats.org/officeDocument/2006/relationships/image" Target="../media/image18.png"/><Relationship Id="rId17" Type="http://schemas.openxmlformats.org/officeDocument/2006/relationships/image" Target="../media/image40.png"/><Relationship Id="rId2" Type="http://schemas.openxmlformats.org/officeDocument/2006/relationships/image" Target="../media/image6.png"/><Relationship Id="rId16" Type="http://schemas.openxmlformats.org/officeDocument/2006/relationships/image" Target="../media/image3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svg"/><Relationship Id="rId5" Type="http://schemas.openxmlformats.org/officeDocument/2006/relationships/image" Target="../media/image11.svg"/><Relationship Id="rId15" Type="http://schemas.openxmlformats.org/officeDocument/2006/relationships/image" Target="../media/image9.svg"/><Relationship Id="rId10" Type="http://schemas.openxmlformats.org/officeDocument/2006/relationships/image" Target="../media/image16.png"/><Relationship Id="rId19" Type="http://schemas.openxmlformats.org/officeDocument/2006/relationships/image" Target="../media/image42.PNG"/><Relationship Id="rId4" Type="http://schemas.openxmlformats.org/officeDocument/2006/relationships/image" Target="../media/image10.png"/><Relationship Id="rId9" Type="http://schemas.openxmlformats.org/officeDocument/2006/relationships/image" Target="../media/image15.svg"/><Relationship Id="rId1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9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video" Target="../media/media5.MOV"/><Relationship Id="rId13" Type="http://schemas.openxmlformats.org/officeDocument/2006/relationships/image" Target="../media/image17.svg"/><Relationship Id="rId18" Type="http://schemas.openxmlformats.org/officeDocument/2006/relationships/image" Target="../media/image23.png"/><Relationship Id="rId26" Type="http://schemas.openxmlformats.org/officeDocument/2006/relationships/image" Target="../media/image27.png"/><Relationship Id="rId3" Type="http://schemas.microsoft.com/office/2007/relationships/media" Target="../media/media3.MOV"/><Relationship Id="rId21" Type="http://schemas.openxmlformats.org/officeDocument/2006/relationships/image" Target="../media/image44.png"/><Relationship Id="rId7" Type="http://schemas.microsoft.com/office/2007/relationships/media" Target="../media/media5.MOV"/><Relationship Id="rId12" Type="http://schemas.openxmlformats.org/officeDocument/2006/relationships/image" Target="../media/image16.png"/><Relationship Id="rId17" Type="http://schemas.openxmlformats.org/officeDocument/2006/relationships/image" Target="../media/image22.png"/><Relationship Id="rId25" Type="http://schemas.openxmlformats.org/officeDocument/2006/relationships/slide" Target="slide14.xml"/><Relationship Id="rId2" Type="http://schemas.openxmlformats.org/officeDocument/2006/relationships/video" Target="../media/media2.MOV"/><Relationship Id="rId16" Type="http://schemas.openxmlformats.org/officeDocument/2006/relationships/image" Target="../media/image21.gif"/><Relationship Id="rId20" Type="http://schemas.openxmlformats.org/officeDocument/2006/relationships/image" Target="../media/image25.png"/><Relationship Id="rId29" Type="http://schemas.openxmlformats.org/officeDocument/2006/relationships/image" Target="../media/image28.png"/><Relationship Id="rId1" Type="http://schemas.microsoft.com/office/2007/relationships/media" Target="../media/media2.MOV"/><Relationship Id="rId6" Type="http://schemas.openxmlformats.org/officeDocument/2006/relationships/video" Target="../media/media4.MOV"/><Relationship Id="rId11" Type="http://schemas.openxmlformats.org/officeDocument/2006/relationships/image" Target="../media/image11.svg"/><Relationship Id="rId24" Type="http://schemas.openxmlformats.org/officeDocument/2006/relationships/image" Target="../media/image27.png"/><Relationship Id="rId32" Type="http://schemas.openxmlformats.org/officeDocument/2006/relationships/image" Target="../media/image45.png"/><Relationship Id="rId5" Type="http://schemas.microsoft.com/office/2007/relationships/media" Target="../media/media4.MOV"/><Relationship Id="rId15" Type="http://schemas.openxmlformats.org/officeDocument/2006/relationships/image" Target="../media/image20.svg"/><Relationship Id="rId23" Type="http://schemas.openxmlformats.org/officeDocument/2006/relationships/image" Target="../media/image44.png"/><Relationship Id="rId28" Type="http://schemas.openxmlformats.org/officeDocument/2006/relationships/slide" Target="slide220.xml"/><Relationship Id="rId10" Type="http://schemas.openxmlformats.org/officeDocument/2006/relationships/image" Target="../media/image10.png"/><Relationship Id="rId19" Type="http://schemas.openxmlformats.org/officeDocument/2006/relationships/image" Target="../media/image24.png"/><Relationship Id="rId31" Type="http://schemas.openxmlformats.org/officeDocument/2006/relationships/slide" Target="slide30.xml"/><Relationship Id="rId4" Type="http://schemas.openxmlformats.org/officeDocument/2006/relationships/video" Target="../media/media3.MOV"/><Relationship Id="rId9" Type="http://schemas.openxmlformats.org/officeDocument/2006/relationships/slideLayout" Target="../slideLayouts/slideLayout7.xml"/><Relationship Id="rId14" Type="http://schemas.openxmlformats.org/officeDocument/2006/relationships/image" Target="../media/image14.png"/><Relationship Id="rId22" Type="http://schemas.openxmlformats.org/officeDocument/2006/relationships/slide" Target="slide5.xml"/><Relationship Id="rId27" Type="http://schemas.openxmlformats.org/officeDocument/2006/relationships/image" Target="../media/image28.png"/><Relationship Id="rId30" Type="http://schemas.openxmlformats.org/officeDocument/2006/relationships/image" Target="../media/image4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svg"/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6" Type="http://schemas.openxmlformats.org/officeDocument/2006/relationships/image" Target="../media/image4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svg"/><Relationship Id="rId5" Type="http://schemas.openxmlformats.org/officeDocument/2006/relationships/image" Target="../media/image9.svg"/><Relationship Id="rId15" Type="http://schemas.openxmlformats.org/officeDocument/2006/relationships/image" Target="../media/image19.sv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svg"/><Relationship Id="rId1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video" Target="../media/media11.MP4"/><Relationship Id="rId13" Type="http://schemas.openxmlformats.org/officeDocument/2006/relationships/image" Target="../media/image50.png"/><Relationship Id="rId3" Type="http://schemas.microsoft.com/office/2007/relationships/media" Target="../media/media9.MP4"/><Relationship Id="rId7" Type="http://schemas.microsoft.com/office/2007/relationships/media" Target="../media/media11.MP4"/><Relationship Id="rId12" Type="http://schemas.openxmlformats.org/officeDocument/2006/relationships/image" Target="../media/image49.png"/><Relationship Id="rId17" Type="http://schemas.openxmlformats.org/officeDocument/2006/relationships/image" Target="../media/image54.png"/><Relationship Id="rId2" Type="http://schemas.openxmlformats.org/officeDocument/2006/relationships/video" Target="../media/media8.MP4"/><Relationship Id="rId16" Type="http://schemas.openxmlformats.org/officeDocument/2006/relationships/image" Target="../media/image53.png"/><Relationship Id="rId1" Type="http://schemas.microsoft.com/office/2007/relationships/media" Target="../media/media8.MP4"/><Relationship Id="rId6" Type="http://schemas.openxmlformats.org/officeDocument/2006/relationships/video" Target="../media/media10.MP4"/><Relationship Id="rId11" Type="http://schemas.openxmlformats.org/officeDocument/2006/relationships/slideLayout" Target="../slideLayouts/slideLayout7.xml"/><Relationship Id="rId5" Type="http://schemas.microsoft.com/office/2007/relationships/media" Target="../media/media10.MP4"/><Relationship Id="rId15" Type="http://schemas.openxmlformats.org/officeDocument/2006/relationships/image" Target="../media/image52.png"/><Relationship Id="rId28" Type="http://schemas.openxmlformats.org/officeDocument/2006/relationships/image" Target="../media/image54.png"/><Relationship Id="rId10" Type="http://schemas.openxmlformats.org/officeDocument/2006/relationships/video" Target="../media/media12.MP4"/><Relationship Id="rId4" Type="http://schemas.openxmlformats.org/officeDocument/2006/relationships/video" Target="../media/media9.MP4"/><Relationship Id="rId9" Type="http://schemas.microsoft.com/office/2007/relationships/media" Target="../media/media12.MP4"/><Relationship Id="rId14" Type="http://schemas.openxmlformats.org/officeDocument/2006/relationships/image" Target="../media/image51.png"/><Relationship Id="rId27" Type="http://schemas.openxmlformats.org/officeDocument/2006/relationships/slide" Target="slide1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4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5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5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5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video" Target="../media/media5.MOV"/><Relationship Id="rId13" Type="http://schemas.openxmlformats.org/officeDocument/2006/relationships/image" Target="../media/image17.svg"/><Relationship Id="rId18" Type="http://schemas.openxmlformats.org/officeDocument/2006/relationships/image" Target="../media/image23.png"/><Relationship Id="rId26" Type="http://schemas.openxmlformats.org/officeDocument/2006/relationships/image" Target="../media/image27.png"/><Relationship Id="rId3" Type="http://schemas.microsoft.com/office/2007/relationships/media" Target="../media/media3.MOV"/><Relationship Id="rId21" Type="http://schemas.openxmlformats.org/officeDocument/2006/relationships/image" Target="../media/image55.png"/><Relationship Id="rId7" Type="http://schemas.microsoft.com/office/2007/relationships/media" Target="../media/media5.MOV"/><Relationship Id="rId12" Type="http://schemas.openxmlformats.org/officeDocument/2006/relationships/image" Target="../media/image16.png"/><Relationship Id="rId17" Type="http://schemas.openxmlformats.org/officeDocument/2006/relationships/image" Target="../media/image22.png"/><Relationship Id="rId25" Type="http://schemas.openxmlformats.org/officeDocument/2006/relationships/slide" Target="slide14.xml"/><Relationship Id="rId2" Type="http://schemas.openxmlformats.org/officeDocument/2006/relationships/video" Target="../media/media2.MOV"/><Relationship Id="rId16" Type="http://schemas.openxmlformats.org/officeDocument/2006/relationships/image" Target="../media/image21.gif"/><Relationship Id="rId20" Type="http://schemas.openxmlformats.org/officeDocument/2006/relationships/image" Target="../media/image25.png"/><Relationship Id="rId29" Type="http://schemas.openxmlformats.org/officeDocument/2006/relationships/image" Target="../media/image28.png"/><Relationship Id="rId1" Type="http://schemas.microsoft.com/office/2007/relationships/media" Target="../media/media2.MOV"/><Relationship Id="rId6" Type="http://schemas.openxmlformats.org/officeDocument/2006/relationships/video" Target="../media/media4.MOV"/><Relationship Id="rId11" Type="http://schemas.openxmlformats.org/officeDocument/2006/relationships/image" Target="../media/image11.svg"/><Relationship Id="rId24" Type="http://schemas.openxmlformats.org/officeDocument/2006/relationships/image" Target="../media/image27.png"/><Relationship Id="rId32" Type="http://schemas.openxmlformats.org/officeDocument/2006/relationships/image" Target="../media/image45.png"/><Relationship Id="rId5" Type="http://schemas.microsoft.com/office/2007/relationships/media" Target="../media/media4.MOV"/><Relationship Id="rId15" Type="http://schemas.openxmlformats.org/officeDocument/2006/relationships/image" Target="../media/image20.svg"/><Relationship Id="rId23" Type="http://schemas.openxmlformats.org/officeDocument/2006/relationships/image" Target="../media/image55.png"/><Relationship Id="rId28" Type="http://schemas.openxmlformats.org/officeDocument/2006/relationships/slide" Target="slide220.xml"/><Relationship Id="rId10" Type="http://schemas.openxmlformats.org/officeDocument/2006/relationships/image" Target="../media/image10.png"/><Relationship Id="rId19" Type="http://schemas.openxmlformats.org/officeDocument/2006/relationships/image" Target="../media/image24.png"/><Relationship Id="rId31" Type="http://schemas.openxmlformats.org/officeDocument/2006/relationships/slide" Target="slide30.xml"/><Relationship Id="rId4" Type="http://schemas.openxmlformats.org/officeDocument/2006/relationships/video" Target="../media/media3.MOV"/><Relationship Id="rId9" Type="http://schemas.openxmlformats.org/officeDocument/2006/relationships/slideLayout" Target="../slideLayouts/slideLayout7.xml"/><Relationship Id="rId14" Type="http://schemas.openxmlformats.org/officeDocument/2006/relationships/image" Target="../media/image14.png"/><Relationship Id="rId22" Type="http://schemas.openxmlformats.org/officeDocument/2006/relationships/slide" Target="slide5.xml"/><Relationship Id="rId27" Type="http://schemas.openxmlformats.org/officeDocument/2006/relationships/image" Target="../media/image28.png"/><Relationship Id="rId30" Type="http://schemas.openxmlformats.org/officeDocument/2006/relationships/image" Target="../media/image4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7.svg"/><Relationship Id="rId18" Type="http://schemas.openxmlformats.org/officeDocument/2006/relationships/diagramData" Target="../diagrams/data1.xml"/><Relationship Id="rId3" Type="http://schemas.openxmlformats.org/officeDocument/2006/relationships/slideLayout" Target="../slideLayouts/slideLayout7.xml"/><Relationship Id="rId21" Type="http://schemas.openxmlformats.org/officeDocument/2006/relationships/diagramColors" Target="../diagrams/colors1.xml"/><Relationship Id="rId7" Type="http://schemas.openxmlformats.org/officeDocument/2006/relationships/image" Target="../media/image9.svg"/><Relationship Id="rId12" Type="http://schemas.openxmlformats.org/officeDocument/2006/relationships/image" Target="../media/image16.png"/><Relationship Id="rId17" Type="http://schemas.openxmlformats.org/officeDocument/2006/relationships/image" Target="../media/image13.svg"/><Relationship Id="rId2" Type="http://schemas.openxmlformats.org/officeDocument/2006/relationships/video" Target="../media/media13.MOV"/><Relationship Id="rId16" Type="http://schemas.openxmlformats.org/officeDocument/2006/relationships/image" Target="../media/image12.png"/><Relationship Id="rId20" Type="http://schemas.openxmlformats.org/officeDocument/2006/relationships/diagramQuickStyle" Target="../diagrams/quickStyle1.xml"/><Relationship Id="rId1" Type="http://schemas.microsoft.com/office/2007/relationships/media" Target="../media/media13.MOV"/><Relationship Id="rId6" Type="http://schemas.openxmlformats.org/officeDocument/2006/relationships/image" Target="../media/image8.png"/><Relationship Id="rId11" Type="http://schemas.openxmlformats.org/officeDocument/2006/relationships/image" Target="../media/image15.svg"/><Relationship Id="rId24" Type="http://schemas.openxmlformats.org/officeDocument/2006/relationships/image" Target="../media/image57.png"/><Relationship Id="rId5" Type="http://schemas.openxmlformats.org/officeDocument/2006/relationships/image" Target="../media/image7.svg"/><Relationship Id="rId15" Type="http://schemas.openxmlformats.org/officeDocument/2006/relationships/image" Target="../media/image19.svg"/><Relationship Id="rId23" Type="http://schemas.openxmlformats.org/officeDocument/2006/relationships/image" Target="../media/image56.gif"/><Relationship Id="rId10" Type="http://schemas.openxmlformats.org/officeDocument/2006/relationships/image" Target="../media/image14.png"/><Relationship Id="rId19" Type="http://schemas.openxmlformats.org/officeDocument/2006/relationships/diagramLayout" Target="../diagrams/layout1.xml"/><Relationship Id="rId4" Type="http://schemas.openxmlformats.org/officeDocument/2006/relationships/image" Target="../media/image6.png"/><Relationship Id="rId9" Type="http://schemas.openxmlformats.org/officeDocument/2006/relationships/image" Target="../media/image11.svg"/><Relationship Id="rId14" Type="http://schemas.openxmlformats.org/officeDocument/2006/relationships/image" Target="../media/image18.png"/><Relationship Id="rId22" Type="http://schemas.microsoft.com/office/2007/relationships/diagramDrawing" Target="../diagrams/drawing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62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5.svg"/><Relationship Id="rId12" Type="http://schemas.openxmlformats.org/officeDocument/2006/relationships/image" Target="../media/image61.png"/><Relationship Id="rId2" Type="http://schemas.microsoft.com/office/2007/relationships/media" Target="../media/media14.mp4"/><Relationship Id="rId1" Type="http://schemas.openxmlformats.org/officeDocument/2006/relationships/video" Target="NULL" TargetMode="External"/><Relationship Id="rId6" Type="http://schemas.openxmlformats.org/officeDocument/2006/relationships/image" Target="../media/image14.png"/><Relationship Id="rId11" Type="http://schemas.openxmlformats.org/officeDocument/2006/relationships/image" Target="../media/image60.png"/><Relationship Id="rId5" Type="http://schemas.openxmlformats.org/officeDocument/2006/relationships/image" Target="../media/image13.svg"/><Relationship Id="rId10" Type="http://schemas.openxmlformats.org/officeDocument/2006/relationships/image" Target="../media/image58.gif"/><Relationship Id="rId4" Type="http://schemas.openxmlformats.org/officeDocument/2006/relationships/image" Target="../media/image12.png"/><Relationship Id="rId9" Type="http://schemas.openxmlformats.org/officeDocument/2006/relationships/image" Target="../media/image11.sv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5.png"/><Relationship Id="rId5" Type="http://schemas.microsoft.com/office/2007/relationships/hdphoto" Target="../media/hdphoto2.wdp"/><Relationship Id="rId4" Type="http://schemas.openxmlformats.org/officeDocument/2006/relationships/image" Target="../media/image6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3" Type="http://schemas.microsoft.com/office/2007/relationships/diagramDrawing" Target="../diagrams/drawing2.xml"/><Relationship Id="rId18" Type="http://schemas.openxmlformats.org/officeDocument/2006/relationships/image" Target="../media/image61.png"/><Relationship Id="rId3" Type="http://schemas.openxmlformats.org/officeDocument/2006/relationships/image" Target="../media/image13.svg"/><Relationship Id="rId7" Type="http://schemas.openxmlformats.org/officeDocument/2006/relationships/image" Target="../media/image11.svg"/><Relationship Id="rId12" Type="http://schemas.openxmlformats.org/officeDocument/2006/relationships/diagramColors" Target="../diagrams/colors2.xml"/><Relationship Id="rId17" Type="http://schemas.openxmlformats.org/officeDocument/2006/relationships/diagramColors" Target="../diagrams/colors30.xml"/><Relationship Id="rId2" Type="http://schemas.openxmlformats.org/officeDocument/2006/relationships/image" Target="../media/image12.png"/><Relationship Id="rId16" Type="http://schemas.openxmlformats.org/officeDocument/2006/relationships/diagramQuickStyle" Target="../diagrams/quickStyle3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diagramQuickStyle" Target="../diagrams/quickStyle2.xml"/><Relationship Id="rId5" Type="http://schemas.openxmlformats.org/officeDocument/2006/relationships/image" Target="../media/image15.svg"/><Relationship Id="rId15" Type="http://schemas.openxmlformats.org/officeDocument/2006/relationships/diagramLayout" Target="../diagrams/layout30.xml"/><Relationship Id="rId10" Type="http://schemas.openxmlformats.org/officeDocument/2006/relationships/diagramLayout" Target="../diagrams/layout2.xml"/><Relationship Id="rId19" Type="http://schemas.openxmlformats.org/officeDocument/2006/relationships/image" Target="../media/image62.svg"/><Relationship Id="rId4" Type="http://schemas.openxmlformats.org/officeDocument/2006/relationships/image" Target="../media/image14.png"/><Relationship Id="rId9" Type="http://schemas.openxmlformats.org/officeDocument/2006/relationships/diagramData" Target="../diagrams/data2.xml"/><Relationship Id="rId14" Type="http://schemas.openxmlformats.org/officeDocument/2006/relationships/diagramData" Target="../diagrams/data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4.mp4"/><Relationship Id="rId1" Type="http://schemas.openxmlformats.org/officeDocument/2006/relationships/video" Target="NULL" TargetMode="External"/><Relationship Id="rId4" Type="http://schemas.openxmlformats.org/officeDocument/2006/relationships/image" Target="../media/image6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4.mp4"/><Relationship Id="rId1" Type="http://schemas.openxmlformats.org/officeDocument/2006/relationships/video" Target="NULL" TargetMode="External"/><Relationship Id="rId4" Type="http://schemas.openxmlformats.org/officeDocument/2006/relationships/image" Target="../media/image68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image" Target="../media/image70.png"/><Relationship Id="rId7" Type="http://schemas.openxmlformats.org/officeDocument/2006/relationships/image" Target="../media/image74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7" Type="http://schemas.openxmlformats.org/officeDocument/2006/relationships/image" Target="../media/image5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80.png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video" Target="../media/media5.MOV"/><Relationship Id="rId13" Type="http://schemas.openxmlformats.org/officeDocument/2006/relationships/image" Target="../media/image17.svg"/><Relationship Id="rId18" Type="http://schemas.openxmlformats.org/officeDocument/2006/relationships/image" Target="../media/image23.png"/><Relationship Id="rId26" Type="http://schemas.openxmlformats.org/officeDocument/2006/relationships/image" Target="../media/image27.png"/><Relationship Id="rId3" Type="http://schemas.microsoft.com/office/2007/relationships/media" Target="../media/media3.MOV"/><Relationship Id="rId21" Type="http://schemas.openxmlformats.org/officeDocument/2006/relationships/image" Target="../media/image26.png"/><Relationship Id="rId7" Type="http://schemas.microsoft.com/office/2007/relationships/media" Target="../media/media5.MOV"/><Relationship Id="rId12" Type="http://schemas.openxmlformats.org/officeDocument/2006/relationships/image" Target="../media/image16.png"/><Relationship Id="rId17" Type="http://schemas.openxmlformats.org/officeDocument/2006/relationships/image" Target="../media/image22.png"/><Relationship Id="rId25" Type="http://schemas.openxmlformats.org/officeDocument/2006/relationships/slide" Target="slide14.xml"/><Relationship Id="rId2" Type="http://schemas.openxmlformats.org/officeDocument/2006/relationships/video" Target="../media/media2.MOV"/><Relationship Id="rId16" Type="http://schemas.openxmlformats.org/officeDocument/2006/relationships/image" Target="../media/image21.gif"/><Relationship Id="rId20" Type="http://schemas.openxmlformats.org/officeDocument/2006/relationships/image" Target="../media/image25.png"/><Relationship Id="rId29" Type="http://schemas.openxmlformats.org/officeDocument/2006/relationships/image" Target="../media/image28.png"/><Relationship Id="rId1" Type="http://schemas.microsoft.com/office/2007/relationships/media" Target="../media/media2.MOV"/><Relationship Id="rId6" Type="http://schemas.openxmlformats.org/officeDocument/2006/relationships/video" Target="../media/media4.MOV"/><Relationship Id="rId11" Type="http://schemas.openxmlformats.org/officeDocument/2006/relationships/image" Target="../media/image11.svg"/><Relationship Id="rId24" Type="http://schemas.openxmlformats.org/officeDocument/2006/relationships/image" Target="../media/image27.png"/><Relationship Id="rId32" Type="http://schemas.openxmlformats.org/officeDocument/2006/relationships/image" Target="../media/image30.png"/><Relationship Id="rId5" Type="http://schemas.microsoft.com/office/2007/relationships/media" Target="../media/media4.MOV"/><Relationship Id="rId15" Type="http://schemas.openxmlformats.org/officeDocument/2006/relationships/image" Target="../media/image20.svg"/><Relationship Id="rId23" Type="http://schemas.openxmlformats.org/officeDocument/2006/relationships/image" Target="../media/image26.png"/><Relationship Id="rId28" Type="http://schemas.openxmlformats.org/officeDocument/2006/relationships/slide" Target="slide220.xml"/><Relationship Id="rId10" Type="http://schemas.openxmlformats.org/officeDocument/2006/relationships/image" Target="../media/image10.png"/><Relationship Id="rId19" Type="http://schemas.openxmlformats.org/officeDocument/2006/relationships/image" Target="../media/image24.png"/><Relationship Id="rId31" Type="http://schemas.openxmlformats.org/officeDocument/2006/relationships/slide" Target="slide30.xml"/><Relationship Id="rId4" Type="http://schemas.openxmlformats.org/officeDocument/2006/relationships/video" Target="../media/media3.MOV"/><Relationship Id="rId9" Type="http://schemas.openxmlformats.org/officeDocument/2006/relationships/slideLayout" Target="../slideLayouts/slideLayout7.xml"/><Relationship Id="rId14" Type="http://schemas.openxmlformats.org/officeDocument/2006/relationships/image" Target="../media/image14.png"/><Relationship Id="rId22" Type="http://schemas.openxmlformats.org/officeDocument/2006/relationships/slide" Target="slide5.xml"/><Relationship Id="rId27" Type="http://schemas.openxmlformats.org/officeDocument/2006/relationships/image" Target="../media/image28.png"/><Relationship Id="rId30" Type="http://schemas.openxmlformats.org/officeDocument/2006/relationships/image" Target="../media/image30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1.svg"/><Relationship Id="rId3" Type="http://schemas.openxmlformats.org/officeDocument/2006/relationships/image" Target="../media/image7.svg"/><Relationship Id="rId7" Type="http://schemas.openxmlformats.org/officeDocument/2006/relationships/image" Target="../media/image13.svg"/><Relationship Id="rId12" Type="http://schemas.openxmlformats.org/officeDocument/2006/relationships/image" Target="../media/image10.png"/><Relationship Id="rId2" Type="http://schemas.openxmlformats.org/officeDocument/2006/relationships/image" Target="../media/image6.png"/><Relationship Id="rId16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9.svg"/><Relationship Id="rId5" Type="http://schemas.openxmlformats.org/officeDocument/2006/relationships/image" Target="../media/image9.svg"/><Relationship Id="rId15" Type="http://schemas.openxmlformats.org/officeDocument/2006/relationships/image" Target="../media/image15.svg"/><Relationship Id="rId10" Type="http://schemas.openxmlformats.org/officeDocument/2006/relationships/image" Target="../media/image18.png"/><Relationship Id="rId4" Type="http://schemas.openxmlformats.org/officeDocument/2006/relationships/image" Target="../media/image8.png"/><Relationship Id="rId9" Type="http://schemas.openxmlformats.org/officeDocument/2006/relationships/image" Target="../media/image17.svg"/><Relationship Id="rId14" Type="http://schemas.openxmlformats.org/officeDocument/2006/relationships/image" Target="../media/image1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g"/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1.svg"/><Relationship Id="rId3" Type="http://schemas.openxmlformats.org/officeDocument/2006/relationships/image" Target="../media/image7.svg"/><Relationship Id="rId7" Type="http://schemas.openxmlformats.org/officeDocument/2006/relationships/image" Target="../media/image13.svg"/><Relationship Id="rId12" Type="http://schemas.openxmlformats.org/officeDocument/2006/relationships/image" Target="../media/image10.png"/><Relationship Id="rId17" Type="http://schemas.openxmlformats.org/officeDocument/2006/relationships/image" Target="../media/image85.png"/><Relationship Id="rId2" Type="http://schemas.openxmlformats.org/officeDocument/2006/relationships/image" Target="../media/image6.png"/><Relationship Id="rId16" Type="http://schemas.openxmlformats.org/officeDocument/2006/relationships/image" Target="../media/image8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9.svg"/><Relationship Id="rId5" Type="http://schemas.openxmlformats.org/officeDocument/2006/relationships/image" Target="../media/image9.svg"/><Relationship Id="rId15" Type="http://schemas.openxmlformats.org/officeDocument/2006/relationships/image" Target="../media/image15.svg"/><Relationship Id="rId10" Type="http://schemas.openxmlformats.org/officeDocument/2006/relationships/image" Target="../media/image18.png"/><Relationship Id="rId4" Type="http://schemas.openxmlformats.org/officeDocument/2006/relationships/image" Target="../media/image8.png"/><Relationship Id="rId9" Type="http://schemas.openxmlformats.org/officeDocument/2006/relationships/image" Target="../media/image17.svg"/><Relationship Id="rId14" Type="http://schemas.openxmlformats.org/officeDocument/2006/relationships/image" Target="../media/image1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1.svg"/><Relationship Id="rId3" Type="http://schemas.openxmlformats.org/officeDocument/2006/relationships/image" Target="../media/image7.svg"/><Relationship Id="rId7" Type="http://schemas.openxmlformats.org/officeDocument/2006/relationships/image" Target="../media/image13.svg"/><Relationship Id="rId12" Type="http://schemas.openxmlformats.org/officeDocument/2006/relationships/image" Target="../media/image10.png"/><Relationship Id="rId2" Type="http://schemas.openxmlformats.org/officeDocument/2006/relationships/image" Target="../media/image6.png"/><Relationship Id="rId16" Type="http://schemas.openxmlformats.org/officeDocument/2006/relationships/image" Target="../media/image8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9.svg"/><Relationship Id="rId5" Type="http://schemas.openxmlformats.org/officeDocument/2006/relationships/image" Target="../media/image9.svg"/><Relationship Id="rId15" Type="http://schemas.openxmlformats.org/officeDocument/2006/relationships/image" Target="../media/image15.svg"/><Relationship Id="rId10" Type="http://schemas.openxmlformats.org/officeDocument/2006/relationships/image" Target="../media/image18.png"/><Relationship Id="rId4" Type="http://schemas.openxmlformats.org/officeDocument/2006/relationships/image" Target="../media/image8.png"/><Relationship Id="rId9" Type="http://schemas.openxmlformats.org/officeDocument/2006/relationships/image" Target="../media/image17.svg"/><Relationship Id="rId14" Type="http://schemas.openxmlformats.org/officeDocument/2006/relationships/image" Target="../media/image14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1.svg"/><Relationship Id="rId3" Type="http://schemas.openxmlformats.org/officeDocument/2006/relationships/image" Target="../media/image7.svg"/><Relationship Id="rId7" Type="http://schemas.openxmlformats.org/officeDocument/2006/relationships/image" Target="../media/image13.svg"/><Relationship Id="rId12" Type="http://schemas.openxmlformats.org/officeDocument/2006/relationships/image" Target="../media/image10.png"/><Relationship Id="rId2" Type="http://schemas.openxmlformats.org/officeDocument/2006/relationships/image" Target="../media/image6.png"/><Relationship Id="rId16" Type="http://schemas.openxmlformats.org/officeDocument/2006/relationships/image" Target="../media/image8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9.svg"/><Relationship Id="rId5" Type="http://schemas.openxmlformats.org/officeDocument/2006/relationships/image" Target="../media/image9.svg"/><Relationship Id="rId15" Type="http://schemas.openxmlformats.org/officeDocument/2006/relationships/image" Target="../media/image15.svg"/><Relationship Id="rId10" Type="http://schemas.openxmlformats.org/officeDocument/2006/relationships/image" Target="../media/image18.png"/><Relationship Id="rId4" Type="http://schemas.openxmlformats.org/officeDocument/2006/relationships/image" Target="../media/image8.png"/><Relationship Id="rId9" Type="http://schemas.openxmlformats.org/officeDocument/2006/relationships/image" Target="../media/image17.svg"/><Relationship Id="rId14" Type="http://schemas.openxmlformats.org/officeDocument/2006/relationships/image" Target="../media/image14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1.svg"/><Relationship Id="rId3" Type="http://schemas.openxmlformats.org/officeDocument/2006/relationships/image" Target="../media/image7.svg"/><Relationship Id="rId7" Type="http://schemas.openxmlformats.org/officeDocument/2006/relationships/image" Target="../media/image13.svg"/><Relationship Id="rId12" Type="http://schemas.openxmlformats.org/officeDocument/2006/relationships/image" Target="../media/image10.png"/><Relationship Id="rId2" Type="http://schemas.openxmlformats.org/officeDocument/2006/relationships/image" Target="../media/image6.png"/><Relationship Id="rId16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9.svg"/><Relationship Id="rId5" Type="http://schemas.openxmlformats.org/officeDocument/2006/relationships/image" Target="../media/image9.svg"/><Relationship Id="rId15" Type="http://schemas.openxmlformats.org/officeDocument/2006/relationships/image" Target="../media/image15.svg"/><Relationship Id="rId10" Type="http://schemas.openxmlformats.org/officeDocument/2006/relationships/image" Target="../media/image18.png"/><Relationship Id="rId4" Type="http://schemas.openxmlformats.org/officeDocument/2006/relationships/image" Target="../media/image8.png"/><Relationship Id="rId9" Type="http://schemas.openxmlformats.org/officeDocument/2006/relationships/image" Target="../media/image17.svg"/><Relationship Id="rId14" Type="http://schemas.openxmlformats.org/officeDocument/2006/relationships/image" Target="../media/image14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.xml"/><Relationship Id="rId13" Type="http://schemas.openxmlformats.org/officeDocument/2006/relationships/image" Target="../media/image94.png"/><Relationship Id="rId18" Type="http://schemas.openxmlformats.org/officeDocument/2006/relationships/image" Target="../media/image99.png"/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12" Type="http://schemas.openxmlformats.org/officeDocument/2006/relationships/image" Target="../media/image93.png"/><Relationship Id="rId17" Type="http://schemas.openxmlformats.org/officeDocument/2006/relationships/image" Target="../media/image98.png"/><Relationship Id="rId2" Type="http://schemas.openxmlformats.org/officeDocument/2006/relationships/image" Target="../media/image12.png"/><Relationship Id="rId16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92.png"/><Relationship Id="rId5" Type="http://schemas.openxmlformats.org/officeDocument/2006/relationships/image" Target="../media/image15.svg"/><Relationship Id="rId15" Type="http://schemas.openxmlformats.org/officeDocument/2006/relationships/image" Target="../media/image96.png"/><Relationship Id="rId10" Type="http://schemas.openxmlformats.org/officeDocument/2006/relationships/image" Target="../media/image91.png"/><Relationship Id="rId4" Type="http://schemas.openxmlformats.org/officeDocument/2006/relationships/image" Target="../media/image14.png"/><Relationship Id="rId9" Type="http://schemas.openxmlformats.org/officeDocument/2006/relationships/image" Target="../media/image90.png"/><Relationship Id="rId14" Type="http://schemas.openxmlformats.org/officeDocument/2006/relationships/image" Target="../media/image9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9.svg"/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12" Type="http://schemas.openxmlformats.org/officeDocument/2006/relationships/image" Target="../media/image18.png"/><Relationship Id="rId2" Type="http://schemas.openxmlformats.org/officeDocument/2006/relationships/image" Target="../media/image6.png"/><Relationship Id="rId16" Type="http://schemas.openxmlformats.org/officeDocument/2006/relationships/image" Target="../media/image10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svg"/><Relationship Id="rId5" Type="http://schemas.openxmlformats.org/officeDocument/2006/relationships/image" Target="../media/image9.svg"/><Relationship Id="rId15" Type="http://schemas.openxmlformats.org/officeDocument/2006/relationships/image" Target="../media/image17.sv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svg"/><Relationship Id="rId14" Type="http://schemas.openxmlformats.org/officeDocument/2006/relationships/image" Target="../media/image1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104.png"/><Relationship Id="rId7" Type="http://schemas.openxmlformats.org/officeDocument/2006/relationships/image" Target="../media/image61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06.png"/><Relationship Id="rId4" Type="http://schemas.openxmlformats.org/officeDocument/2006/relationships/image" Target="../media/image105.sv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gif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gif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0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webp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svg"/><Relationship Id="rId3" Type="http://schemas.openxmlformats.org/officeDocument/2006/relationships/image" Target="../media/image114.png"/><Relationship Id="rId7" Type="http://schemas.openxmlformats.org/officeDocument/2006/relationships/image" Target="../media/image1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7.svg"/><Relationship Id="rId5" Type="http://schemas.openxmlformats.org/officeDocument/2006/relationships/image" Target="../media/image116.png"/><Relationship Id="rId10" Type="http://schemas.openxmlformats.org/officeDocument/2006/relationships/image" Target="../media/image13.svg"/><Relationship Id="rId4" Type="http://schemas.openxmlformats.org/officeDocument/2006/relationships/image" Target="../media/image115.svg"/><Relationship Id="rId9" Type="http://schemas.openxmlformats.org/officeDocument/2006/relationships/image" Target="../media/image12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1.svg"/><Relationship Id="rId3" Type="http://schemas.openxmlformats.org/officeDocument/2006/relationships/image" Target="../media/image7.svg"/><Relationship Id="rId7" Type="http://schemas.openxmlformats.org/officeDocument/2006/relationships/image" Target="../media/image13.svg"/><Relationship Id="rId12" Type="http://schemas.openxmlformats.org/officeDocument/2006/relationships/image" Target="../media/image10.png"/><Relationship Id="rId2" Type="http://schemas.openxmlformats.org/officeDocument/2006/relationships/image" Target="../media/image6.png"/><Relationship Id="rId16" Type="http://schemas.openxmlformats.org/officeDocument/2006/relationships/image" Target="../media/image1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9.svg"/><Relationship Id="rId5" Type="http://schemas.openxmlformats.org/officeDocument/2006/relationships/image" Target="../media/image9.svg"/><Relationship Id="rId15" Type="http://schemas.openxmlformats.org/officeDocument/2006/relationships/image" Target="../media/image15.svg"/><Relationship Id="rId10" Type="http://schemas.openxmlformats.org/officeDocument/2006/relationships/image" Target="../media/image18.png"/><Relationship Id="rId4" Type="http://schemas.openxmlformats.org/officeDocument/2006/relationships/image" Target="../media/image8.png"/><Relationship Id="rId9" Type="http://schemas.openxmlformats.org/officeDocument/2006/relationships/image" Target="../media/image17.svg"/><Relationship Id="rId14" Type="http://schemas.openxmlformats.org/officeDocument/2006/relationships/image" Target="../media/image14.png"/></Relationships>
</file>

<file path=ppt/slides/_rels/slide2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3.mp4"/><Relationship Id="rId1" Type="http://schemas.openxmlformats.org/officeDocument/2006/relationships/video" Target="NULL" TargetMode="External"/><Relationship Id="rId4" Type="http://schemas.openxmlformats.org/officeDocument/2006/relationships/image" Target="../media/image60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726889" y="2659417"/>
            <a:ext cx="379490" cy="379490"/>
          </a:xfrm>
          <a:custGeom>
            <a:avLst/>
            <a:gdLst/>
            <a:ahLst/>
            <a:cxnLst/>
            <a:rect l="l" t="t" r="r" b="b"/>
            <a:pathLst>
              <a:path w="379490" h="379490">
                <a:moveTo>
                  <a:pt x="0" y="0"/>
                </a:moveTo>
                <a:lnTo>
                  <a:pt x="379491" y="0"/>
                </a:lnTo>
                <a:lnTo>
                  <a:pt x="379491" y="379490"/>
                </a:lnTo>
                <a:lnTo>
                  <a:pt x="0" y="3794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5163800" y="-1775450"/>
            <a:ext cx="2779566" cy="4937750"/>
          </a:xfrm>
          <a:custGeom>
            <a:avLst/>
            <a:gdLst/>
            <a:ahLst/>
            <a:cxnLst/>
            <a:rect l="l" t="t" r="r" b="b"/>
            <a:pathLst>
              <a:path w="9075579" h="12365054">
                <a:moveTo>
                  <a:pt x="0" y="0"/>
                </a:moveTo>
                <a:lnTo>
                  <a:pt x="9075579" y="0"/>
                </a:lnTo>
                <a:lnTo>
                  <a:pt x="9075579" y="12365054"/>
                </a:lnTo>
                <a:lnTo>
                  <a:pt x="0" y="1236505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grpSp>
        <p:nvGrpSpPr>
          <p:cNvPr id="7" name="Group 7"/>
          <p:cNvGrpSpPr/>
          <p:nvPr/>
        </p:nvGrpSpPr>
        <p:grpSpPr>
          <a:xfrm>
            <a:off x="2386814" y="4610100"/>
            <a:ext cx="13030200" cy="5868741"/>
            <a:chOff x="0" y="0"/>
            <a:chExt cx="847878" cy="14784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47878" cy="147849"/>
            </a:xfrm>
            <a:custGeom>
              <a:avLst/>
              <a:gdLst/>
              <a:ahLst/>
              <a:cxnLst/>
              <a:rect l="l" t="t" r="r" b="b"/>
              <a:pathLst>
                <a:path w="847878" h="147849">
                  <a:moveTo>
                    <a:pt x="0" y="0"/>
                  </a:moveTo>
                  <a:lnTo>
                    <a:pt x="847878" y="0"/>
                  </a:lnTo>
                  <a:lnTo>
                    <a:pt x="847878" y="147849"/>
                  </a:lnTo>
                  <a:lnTo>
                    <a:pt x="0" y="147849"/>
                  </a:lnTo>
                  <a:close/>
                </a:path>
              </a:pathLst>
            </a:custGeom>
            <a:solidFill>
              <a:srgbClr val="231076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0"/>
              <a:ext cx="847878" cy="147849"/>
            </a:xfrm>
            <a:prstGeom prst="rect">
              <a:avLst/>
            </a:prstGeom>
          </p:spPr>
          <p:txBody>
            <a:bodyPr lIns="165100" tIns="165100" rIns="165100" bIns="165100" rtlCol="0" anchor="ctr"/>
            <a:lstStyle/>
            <a:p>
              <a:pPr algn="ctr">
                <a:lnSpc>
                  <a:spcPts val="1887"/>
                </a:lnSpc>
              </a:pPr>
              <a:endParaRPr lang="en-US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5181600" y="1197053"/>
            <a:ext cx="12496800" cy="18899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18376"/>
              </a:lnSpc>
            </a:pPr>
            <a:r>
              <a:rPr lang="en-US" sz="3600" b="1" spc="202" dirty="0">
                <a:solidFill>
                  <a:srgbClr val="23107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Presenter : </a:t>
            </a:r>
            <a:r>
              <a:rPr lang="en-US" sz="3600" b="1" spc="202" dirty="0" err="1">
                <a:solidFill>
                  <a:srgbClr val="23107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akhlaghi</a:t>
            </a:r>
            <a:r>
              <a:rPr lang="en-US" sz="3600" b="1" spc="202" dirty="0">
                <a:solidFill>
                  <a:srgbClr val="23107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en-US" sz="3600" b="1" spc="202" dirty="0" err="1">
                <a:solidFill>
                  <a:srgbClr val="23107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yazdanpour</a:t>
            </a:r>
            <a:endParaRPr lang="en-US" sz="3600" b="1" spc="202" dirty="0">
              <a:solidFill>
                <a:srgbClr val="23107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990600" y="693425"/>
            <a:ext cx="17297400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7041"/>
              </a:lnSpc>
            </a:pPr>
            <a:r>
              <a:rPr lang="en-US" sz="6000" b="1" dirty="0">
                <a:solidFill>
                  <a:srgbClr val="23107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aptamers for Alzheimer's diagnosis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6E6FE0A-0B37-6E9A-F3E1-CBCA44E4A62F}"/>
              </a:ext>
            </a:extLst>
          </p:cNvPr>
          <p:cNvSpPr txBox="1"/>
          <p:nvPr/>
        </p:nvSpPr>
        <p:spPr>
          <a:xfrm>
            <a:off x="6709132" y="3197229"/>
            <a:ext cx="5327735" cy="602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>
              <a:lnSpc>
                <a:spcPts val="4286"/>
              </a:lnSpc>
            </a:pPr>
            <a:r>
              <a:rPr lang="en-US" sz="32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Professor :</a:t>
            </a:r>
            <a:r>
              <a:rPr lang="en-US" sz="3200" b="1" dirty="0" err="1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Dr.keyfi</a:t>
            </a:r>
            <a:endParaRPr lang="en-US" sz="32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reeform 2">
            <a:extLst>
              <a:ext uri="{FF2B5EF4-FFF2-40B4-BE49-F238E27FC236}">
                <a16:creationId xmlns:a16="http://schemas.microsoft.com/office/drawing/2014/main" id="{1BDCBA02-C4EC-EC54-3B18-287B558939C8}"/>
              </a:ext>
            </a:extLst>
          </p:cNvPr>
          <p:cNvSpPr/>
          <p:nvPr/>
        </p:nvSpPr>
        <p:spPr>
          <a:xfrm>
            <a:off x="6477000" y="3358490"/>
            <a:ext cx="232132" cy="232132"/>
          </a:xfrm>
          <a:custGeom>
            <a:avLst/>
            <a:gdLst/>
            <a:ahLst/>
            <a:cxnLst/>
            <a:rect l="l" t="t" r="r" b="b"/>
            <a:pathLst>
              <a:path w="379490" h="379490">
                <a:moveTo>
                  <a:pt x="0" y="0"/>
                </a:moveTo>
                <a:lnTo>
                  <a:pt x="379491" y="0"/>
                </a:lnTo>
                <a:lnTo>
                  <a:pt x="379491" y="379490"/>
                </a:lnTo>
                <a:lnTo>
                  <a:pt x="0" y="3794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pic>
        <p:nvPicPr>
          <p:cNvPr id="5" name="How_Does_It_Work_Aptamers_7JijAYAMtIM_136">
            <a:hlinkClick r:id="" action="ppaction://media"/>
            <a:extLst>
              <a:ext uri="{FF2B5EF4-FFF2-40B4-BE49-F238E27FC236}">
                <a16:creationId xmlns:a16="http://schemas.microsoft.com/office/drawing/2014/main" id="{B2015501-E900-FF77-6E9A-2791B53E91F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5680" end="38322"/>
                </p14:media>
              </p:ext>
            </p:extLst>
          </p:nvPr>
        </p:nvPicPr>
        <p:blipFill rotWithShape="1">
          <a:blip r:embed="rId7"/>
          <a:srcRect b="9722"/>
          <a:stretch/>
        </p:blipFill>
        <p:spPr>
          <a:xfrm>
            <a:off x="3505200" y="5322423"/>
            <a:ext cx="10816205" cy="46644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D38B53A-C1FB-088F-A88E-1783EA8527E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04317" y="9704069"/>
            <a:ext cx="2114550" cy="54219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81180"/>
            <a:ext cx="493776" cy="17419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07F7853-8EAD-4A28-8AB6-71ABAC052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7098" y="4457700"/>
            <a:ext cx="5684573" cy="1562343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 rtl="1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 of abbreviations:</a:t>
            </a:r>
            <a:endParaRPr lang="fa-IR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3308969"/>
              </p:ext>
            </p:extLst>
          </p:nvPr>
        </p:nvGraphicFramePr>
        <p:xfrm>
          <a:off x="1057275" y="350412"/>
          <a:ext cx="11272838" cy="9593691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756138">
                  <a:extLst>
                    <a:ext uri="{9D8B030D-6E8A-4147-A177-3AD203B41FA5}">
                      <a16:colId xmlns:a16="http://schemas.microsoft.com/office/drawing/2014/main" val="73696348"/>
                    </a:ext>
                  </a:extLst>
                </a:gridCol>
                <a:gridCol w="3756138">
                  <a:extLst>
                    <a:ext uri="{9D8B030D-6E8A-4147-A177-3AD203B41FA5}">
                      <a16:colId xmlns:a16="http://schemas.microsoft.com/office/drawing/2014/main" val="1854838050"/>
                    </a:ext>
                  </a:extLst>
                </a:gridCol>
                <a:gridCol w="3760562">
                  <a:extLst>
                    <a:ext uri="{9D8B030D-6E8A-4147-A177-3AD203B41FA5}">
                      <a16:colId xmlns:a16="http://schemas.microsoft.com/office/drawing/2014/main" val="458498209"/>
                    </a:ext>
                  </a:extLst>
                </a:gridCol>
              </a:tblGrid>
              <a:tr h="523216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a-IR" sz="3000" b="0" dirty="0">
                          <a:effectLst/>
                          <a:cs typeface="B Nazanin" panose="00000400000000000000" pitchFamily="2" charset="-78"/>
                        </a:rPr>
                        <a:t> بیماری الزایمر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102870" marR="10287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000" b="0" dirty="0">
                          <a:effectLst/>
                        </a:rPr>
                        <a:t>AD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b="0" dirty="0">
                          <a:effectLst/>
                        </a:rPr>
                        <a:t>Alzheimer’s disease</a:t>
                      </a:r>
                      <a:endParaRPr lang="en-US" sz="32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9480247"/>
                  </a:ext>
                </a:extLst>
              </a:tr>
              <a:tr h="997009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a-IR" sz="3000" b="0" dirty="0">
                          <a:effectLst/>
                          <a:cs typeface="B Nazanin" panose="00000400000000000000" pitchFamily="2" charset="-78"/>
                        </a:rPr>
                        <a:t>امیلوئید بتا</a:t>
                      </a:r>
                    </a:p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02870" marR="10287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dirty="0"/>
                        <a:t>A</a:t>
                      </a:r>
                      <a:r>
                        <a:rPr lang="el-GR" sz="3200" dirty="0"/>
                        <a:t>β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l-GR" sz="3200" dirty="0"/>
                        <a:t>β-</a:t>
                      </a:r>
                      <a:r>
                        <a:rPr lang="en-US" sz="3200" dirty="0"/>
                        <a:t>amyloid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extLst>
                  <a:ext uri="{0D108BD9-81ED-4DB2-BD59-A6C34878D82A}">
                    <a16:rowId xmlns:a16="http://schemas.microsoft.com/office/drawing/2014/main" val="3856261494"/>
                  </a:ext>
                </a:extLst>
              </a:tr>
              <a:tr h="2174226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a-IR" sz="3000" b="0" dirty="0">
                          <a:effectLst/>
                          <a:cs typeface="B Nazanin" panose="00000400000000000000" pitchFamily="2" charset="-78"/>
                        </a:rPr>
                        <a:t>چرخه ساخت  اپتامر</a:t>
                      </a:r>
                    </a:p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B Koodak" panose="00000700000000000000" pitchFamily="2" charset="-78"/>
                      </a:endParaRPr>
                    </a:p>
                  </a:txBody>
                  <a:tcPr marL="102870" marR="10287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000" b="0" dirty="0">
                          <a:effectLst/>
                        </a:rPr>
                        <a:t>SELEX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900" dirty="0"/>
                        <a:t>systematic evolution of ligands by exponential enrichment</a:t>
                      </a:r>
                      <a:endParaRPr lang="en-US" sz="29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extLst>
                  <a:ext uri="{0D108BD9-81ED-4DB2-BD59-A6C34878D82A}">
                    <a16:rowId xmlns:a16="http://schemas.microsoft.com/office/drawing/2014/main" val="4032962082"/>
                  </a:ext>
                </a:extLst>
              </a:tr>
              <a:tr h="10735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a-IR" sz="3000" b="0" dirty="0">
                          <a:effectLst/>
                          <a:cs typeface="B Nazanin" panose="00000400000000000000" pitchFamily="2" charset="-78"/>
                        </a:rPr>
                        <a:t>آپتاسنسور</a:t>
                      </a:r>
                    </a:p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B Koodak" panose="00000700000000000000" pitchFamily="2" charset="-78"/>
                      </a:endParaRPr>
                    </a:p>
                  </a:txBody>
                  <a:tcPr marL="102870" marR="10287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000" b="0" dirty="0" err="1">
                          <a:effectLst/>
                        </a:rPr>
                        <a:t>Aptasensor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dirty="0"/>
                        <a:t>aptamer-based sensor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extLst>
                  <a:ext uri="{0D108BD9-81ED-4DB2-BD59-A6C34878D82A}">
                    <a16:rowId xmlns:a16="http://schemas.microsoft.com/office/drawing/2014/main" val="272865478"/>
                  </a:ext>
                </a:extLst>
              </a:tr>
              <a:tr h="997009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a-IR" sz="3000" b="0" dirty="0">
                          <a:effectLst/>
                          <a:cs typeface="B Nazanin" panose="00000400000000000000" pitchFamily="2" charset="-78"/>
                        </a:rPr>
                        <a:t>مایع مغزی نخاعی</a:t>
                      </a:r>
                    </a:p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B Koodak" panose="00000700000000000000" pitchFamily="2" charset="-78"/>
                      </a:endParaRPr>
                    </a:p>
                  </a:txBody>
                  <a:tcPr marL="102870" marR="10287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000" b="0" dirty="0">
                          <a:effectLst/>
                        </a:rPr>
                        <a:t>CSF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dirty="0"/>
                        <a:t>cerebrospinal fluid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extLst>
                  <a:ext uri="{0D108BD9-81ED-4DB2-BD59-A6C34878D82A}">
                    <a16:rowId xmlns:a16="http://schemas.microsoft.com/office/drawing/2014/main" val="1939868984"/>
                  </a:ext>
                </a:extLst>
              </a:tr>
              <a:tr h="997009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a-IR" sz="3000" b="0" dirty="0">
                          <a:effectLst/>
                          <a:cs typeface="B Nazanin" panose="00000400000000000000" pitchFamily="2" charset="-78"/>
                        </a:rPr>
                        <a:t>کمترین حد تشخیصی</a:t>
                      </a:r>
                    </a:p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B Koodak" panose="00000700000000000000" pitchFamily="2" charset="-78"/>
                      </a:endParaRPr>
                    </a:p>
                  </a:txBody>
                  <a:tcPr marL="102870" marR="10287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000" b="0" dirty="0">
                          <a:effectLst/>
                        </a:rPr>
                        <a:t>LOD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dirty="0"/>
                        <a:t>low detection limit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extLst>
                  <a:ext uri="{0D108BD9-81ED-4DB2-BD59-A6C34878D82A}">
                    <a16:rowId xmlns:a16="http://schemas.microsoft.com/office/drawing/2014/main" val="2737396455"/>
                  </a:ext>
                </a:extLst>
              </a:tr>
              <a:tr h="997009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a-IR" sz="3000" b="0" dirty="0">
                          <a:effectLst/>
                          <a:cs typeface="B Nazanin" panose="00000400000000000000" pitchFamily="2" charset="-78"/>
                        </a:rPr>
                        <a:t>دئوکسی ریبونکلئیک اسید</a:t>
                      </a:r>
                    </a:p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B Koodak" panose="00000700000000000000" pitchFamily="2" charset="-78"/>
                      </a:endParaRPr>
                    </a:p>
                  </a:txBody>
                  <a:tcPr marL="102870" marR="10287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000" b="0" dirty="0">
                          <a:effectLst/>
                        </a:rPr>
                        <a:t>DNA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9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Deoxyribonucleic acid</a:t>
                      </a:r>
                      <a:endParaRPr lang="en-US" sz="29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extLst>
                  <a:ext uri="{0D108BD9-81ED-4DB2-BD59-A6C34878D82A}">
                    <a16:rowId xmlns:a16="http://schemas.microsoft.com/office/drawing/2014/main" val="926069797"/>
                  </a:ext>
                </a:extLst>
              </a:tr>
              <a:tr h="9970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a-IR" sz="3000" b="0" dirty="0">
                          <a:effectLst/>
                          <a:cs typeface="B Nazanin" panose="00000400000000000000" pitchFamily="2" charset="-78"/>
                        </a:rPr>
                        <a:t>ریبونوکلئیک اسید</a:t>
                      </a:r>
                      <a:endParaRPr lang="fa-IR" sz="3000" b="0" dirty="0">
                        <a:effectLst/>
                      </a:endParaRPr>
                    </a:p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B Koodak" panose="00000700000000000000" pitchFamily="2" charset="-78"/>
                      </a:endParaRPr>
                    </a:p>
                  </a:txBody>
                  <a:tcPr marL="102870" marR="10287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000" b="0" dirty="0">
                          <a:effectLst/>
                        </a:rPr>
                        <a:t>RNA</a:t>
                      </a: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Ribonucleic acid</a:t>
                      </a:r>
                      <a:endParaRPr lang="en-US" sz="32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extLst>
                  <a:ext uri="{0D108BD9-81ED-4DB2-BD59-A6C34878D82A}">
                    <a16:rowId xmlns:a16="http://schemas.microsoft.com/office/drawing/2014/main" val="1231780422"/>
                  </a:ext>
                </a:extLst>
              </a:tr>
              <a:tr h="837651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B Koodak" panose="00000700000000000000" pitchFamily="2" charset="-78"/>
                      </a:endParaRPr>
                    </a:p>
                  </a:txBody>
                  <a:tcPr marL="102870" marR="102870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30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2870" marR="102870" marT="0" marB="0" anchor="ctr"/>
                </a:tc>
                <a:extLst>
                  <a:ext uri="{0D108BD9-81ED-4DB2-BD59-A6C34878D82A}">
                    <a16:rowId xmlns:a16="http://schemas.microsoft.com/office/drawing/2014/main" val="189105091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4105374-88B4-70C7-A3D6-DCC4B555684B}"/>
              </a:ext>
            </a:extLst>
          </p:cNvPr>
          <p:cNvSpPr txBox="1"/>
          <p:nvPr/>
        </p:nvSpPr>
        <p:spPr>
          <a:xfrm>
            <a:off x="12587098" y="9297117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Table2</a:t>
            </a:r>
            <a:endParaRPr lang="en-US" sz="3200" dirty="0">
              <a:cs typeface="B Koodak" panose="000007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7388314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32004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1355834" y="7280514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7" name="Freeform: Shape 5">
            <a:extLst>
              <a:ext uri="{FF2B5EF4-FFF2-40B4-BE49-F238E27FC236}">
                <a16:creationId xmlns:a16="http://schemas.microsoft.com/office/drawing/2014/main" id="{19C77D90-A740-F003-D396-E3D88E17BCEC}"/>
              </a:ext>
            </a:extLst>
          </p:cNvPr>
          <p:cNvSpPr/>
          <p:nvPr/>
        </p:nvSpPr>
        <p:spPr>
          <a:xfrm flipH="1">
            <a:off x="1355834" y="582935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1355834" y="4378188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1355834" y="2927025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Freeform: Shape 2">
            <a:extLst>
              <a:ext uri="{FF2B5EF4-FFF2-40B4-BE49-F238E27FC236}">
                <a16:creationId xmlns:a16="http://schemas.microsoft.com/office/drawing/2014/main" id="{C0F9B14F-6340-96FD-ED41-A5F7789C95E5}"/>
              </a:ext>
            </a:extLst>
          </p:cNvPr>
          <p:cNvSpPr/>
          <p:nvPr/>
        </p:nvSpPr>
        <p:spPr>
          <a:xfrm flipH="1">
            <a:off x="1355834" y="1475862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1355834" y="-342900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1569980" y="3781916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1569980" y="5285280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1569980" y="6788644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1569980" y="8292010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1569980" y="2278552"/>
            <a:ext cx="1273067" cy="119087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1569980" y="775188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92014" y="862418"/>
            <a:ext cx="914400" cy="914400"/>
          </a:xfrm>
          <a:prstGeom prst="rect">
            <a:avLst/>
          </a:prstGeom>
        </p:spPr>
      </p:pic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9313" y="2390262"/>
            <a:ext cx="914400" cy="912080"/>
          </a:xfrm>
          <a:prstGeom prst="rect">
            <a:avLst/>
          </a:prstGeom>
        </p:spPr>
      </p:pic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749314" y="6972352"/>
            <a:ext cx="553774" cy="553774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92014" y="5461872"/>
            <a:ext cx="849261" cy="849261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5400000" flipV="1">
            <a:off x="1978149" y="7325844"/>
            <a:ext cx="610157" cy="608609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781882" y="8423513"/>
            <a:ext cx="914400" cy="914400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33547" y="3961299"/>
            <a:ext cx="914400" cy="914400"/>
          </a:xfrm>
          <a:prstGeom prst="rect">
            <a:avLst/>
          </a:prstGeom>
        </p:spPr>
      </p:pic>
      <p:sp>
        <p:nvSpPr>
          <p:cNvPr id="111" name="TextBox 5">
            <a:extLst>
              <a:ext uri="{FF2B5EF4-FFF2-40B4-BE49-F238E27FC236}">
                <a16:creationId xmlns:a16="http://schemas.microsoft.com/office/drawing/2014/main" id="{B1A3AE0D-450B-D4CB-83BE-42BB766DABBF}"/>
              </a:ext>
            </a:extLst>
          </p:cNvPr>
          <p:cNvSpPr txBox="1"/>
          <p:nvPr/>
        </p:nvSpPr>
        <p:spPr>
          <a:xfrm>
            <a:off x="5005163" y="87258"/>
            <a:ext cx="11263606" cy="22886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706"/>
              </a:lnSpc>
            </a:pPr>
            <a:r>
              <a:rPr lang="en-US" sz="13361" dirty="0">
                <a:solidFill>
                  <a:srgbClr val="231076"/>
                </a:solidFill>
                <a:latin typeface="Anton"/>
              </a:rPr>
              <a:t>TABLE</a:t>
            </a:r>
          </a:p>
        </p:txBody>
      </p:sp>
      <p:sp>
        <p:nvSpPr>
          <p:cNvPr id="112" name="TextBox 6">
            <a:extLst>
              <a:ext uri="{FF2B5EF4-FFF2-40B4-BE49-F238E27FC236}">
                <a16:creationId xmlns:a16="http://schemas.microsoft.com/office/drawing/2014/main" id="{3CF95A6A-18B3-DA89-63FD-7CC8ED9F3F9A}"/>
              </a:ext>
            </a:extLst>
          </p:cNvPr>
          <p:cNvSpPr txBox="1"/>
          <p:nvPr/>
        </p:nvSpPr>
        <p:spPr>
          <a:xfrm>
            <a:off x="7503057" y="1845876"/>
            <a:ext cx="6863424" cy="936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9"/>
              </a:lnSpc>
            </a:pPr>
            <a:r>
              <a:rPr lang="en-US" sz="5499" spc="236" dirty="0">
                <a:solidFill>
                  <a:srgbClr val="231076"/>
                </a:solidFill>
                <a:latin typeface="Questrial"/>
              </a:rPr>
              <a:t>of contents</a:t>
            </a:r>
          </a:p>
        </p:txBody>
      </p:sp>
      <p:grpSp>
        <p:nvGrpSpPr>
          <p:cNvPr id="113" name="Group 2">
            <a:extLst>
              <a:ext uri="{FF2B5EF4-FFF2-40B4-BE49-F238E27FC236}">
                <a16:creationId xmlns:a16="http://schemas.microsoft.com/office/drawing/2014/main" id="{A05E163C-C6D9-379B-2C63-FB56C3F85A13}"/>
              </a:ext>
            </a:extLst>
          </p:cNvPr>
          <p:cNvGrpSpPr/>
          <p:nvPr/>
        </p:nvGrpSpPr>
        <p:grpSpPr>
          <a:xfrm>
            <a:off x="5273359" y="3044359"/>
            <a:ext cx="7197591" cy="851477"/>
            <a:chOff x="0" y="0"/>
            <a:chExt cx="1895662" cy="224257"/>
          </a:xfrm>
        </p:grpSpPr>
        <p:sp>
          <p:nvSpPr>
            <p:cNvPr id="114" name="Freeform 3">
              <a:extLst>
                <a:ext uri="{FF2B5EF4-FFF2-40B4-BE49-F238E27FC236}">
                  <a16:creationId xmlns:a16="http://schemas.microsoft.com/office/drawing/2014/main" id="{1D986F5F-806B-7467-414A-DB63480B5AE9}"/>
                </a:ext>
              </a:extLst>
            </p:cNvPr>
            <p:cNvSpPr/>
            <p:nvPr/>
          </p:nvSpPr>
          <p:spPr>
            <a:xfrm>
              <a:off x="0" y="0"/>
              <a:ext cx="1895662" cy="224257"/>
            </a:xfrm>
            <a:custGeom>
              <a:avLst/>
              <a:gdLst/>
              <a:ahLst/>
              <a:cxnLst/>
              <a:rect l="l" t="t" r="r" b="b"/>
              <a:pathLst>
                <a:path w="1895662" h="224257">
                  <a:moveTo>
                    <a:pt x="0" y="0"/>
                  </a:moveTo>
                  <a:lnTo>
                    <a:pt x="1895662" y="0"/>
                  </a:lnTo>
                  <a:lnTo>
                    <a:pt x="1895662" y="224257"/>
                  </a:lnTo>
                  <a:lnTo>
                    <a:pt x="0" y="224257"/>
                  </a:lnTo>
                  <a:close/>
                </a:path>
              </a:pathLst>
            </a:custGeom>
            <a:solidFill>
              <a:srgbClr val="231076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15" name="TextBox 4">
              <a:extLst>
                <a:ext uri="{FF2B5EF4-FFF2-40B4-BE49-F238E27FC236}">
                  <a16:creationId xmlns:a16="http://schemas.microsoft.com/office/drawing/2014/main" id="{E8EEB98A-CF88-C9AE-3029-6346420874F4}"/>
                </a:ext>
              </a:extLst>
            </p:cNvPr>
            <p:cNvSpPr txBox="1"/>
            <p:nvPr/>
          </p:nvSpPr>
          <p:spPr>
            <a:xfrm>
              <a:off x="0" y="-47625"/>
              <a:ext cx="1895662" cy="271882"/>
            </a:xfrm>
            <a:prstGeom prst="rect">
              <a:avLst/>
            </a:prstGeom>
          </p:spPr>
          <p:txBody>
            <a:bodyPr lIns="241300" tIns="241300" rIns="241300" bIns="241300" rtlCol="0" anchor="ctr"/>
            <a:lstStyle/>
            <a:p>
              <a:pPr algn="just">
                <a:lnSpc>
                  <a:spcPts val="3499"/>
                </a:lnSpc>
              </a:pPr>
              <a:r>
                <a:rPr lang="en-US" sz="2499" dirty="0">
                  <a:solidFill>
                    <a:srgbClr val="FFFFFF"/>
                  </a:solidFill>
                  <a:latin typeface="TT Chocolates Bold"/>
                </a:rPr>
                <a:t>01. History  and Definition of the Aptamer</a:t>
              </a:r>
            </a:p>
          </p:txBody>
        </p:sp>
      </p:grpSp>
      <p:grpSp>
        <p:nvGrpSpPr>
          <p:cNvPr id="116" name="Group 7">
            <a:extLst>
              <a:ext uri="{FF2B5EF4-FFF2-40B4-BE49-F238E27FC236}">
                <a16:creationId xmlns:a16="http://schemas.microsoft.com/office/drawing/2014/main" id="{EB05CD2B-8C18-3CFB-E420-BC8D6F159EB8}"/>
              </a:ext>
            </a:extLst>
          </p:cNvPr>
          <p:cNvGrpSpPr/>
          <p:nvPr/>
        </p:nvGrpSpPr>
        <p:grpSpPr>
          <a:xfrm>
            <a:off x="7308711" y="3973324"/>
            <a:ext cx="7197591" cy="918162"/>
            <a:chOff x="0" y="0"/>
            <a:chExt cx="1895662" cy="241820"/>
          </a:xfrm>
        </p:grpSpPr>
        <p:sp>
          <p:nvSpPr>
            <p:cNvPr id="117" name="Freeform 8">
              <a:extLst>
                <a:ext uri="{FF2B5EF4-FFF2-40B4-BE49-F238E27FC236}">
                  <a16:creationId xmlns:a16="http://schemas.microsoft.com/office/drawing/2014/main" id="{9C2C6B9A-C582-6ABD-2415-145EED729665}"/>
                </a:ext>
              </a:extLst>
            </p:cNvPr>
            <p:cNvSpPr/>
            <p:nvPr/>
          </p:nvSpPr>
          <p:spPr>
            <a:xfrm>
              <a:off x="0" y="0"/>
              <a:ext cx="1895662" cy="241820"/>
            </a:xfrm>
            <a:custGeom>
              <a:avLst/>
              <a:gdLst/>
              <a:ahLst/>
              <a:cxnLst/>
              <a:rect l="l" t="t" r="r" b="b"/>
              <a:pathLst>
                <a:path w="1895662" h="241820">
                  <a:moveTo>
                    <a:pt x="0" y="0"/>
                  </a:moveTo>
                  <a:lnTo>
                    <a:pt x="1895662" y="0"/>
                  </a:lnTo>
                  <a:lnTo>
                    <a:pt x="1895662" y="241820"/>
                  </a:lnTo>
                  <a:lnTo>
                    <a:pt x="0" y="241820"/>
                  </a:lnTo>
                  <a:close/>
                </a:path>
              </a:pathLst>
            </a:custGeom>
            <a:solidFill>
              <a:srgbClr val="231076"/>
            </a:solidFill>
          </p:spPr>
        </p:sp>
        <p:sp>
          <p:nvSpPr>
            <p:cNvPr id="118" name="TextBox 9">
              <a:extLst>
                <a:ext uri="{FF2B5EF4-FFF2-40B4-BE49-F238E27FC236}">
                  <a16:creationId xmlns:a16="http://schemas.microsoft.com/office/drawing/2014/main" id="{250CAC7D-7E65-830D-2F5A-5F721BA11431}"/>
                </a:ext>
              </a:extLst>
            </p:cNvPr>
            <p:cNvSpPr txBox="1"/>
            <p:nvPr/>
          </p:nvSpPr>
          <p:spPr>
            <a:xfrm>
              <a:off x="0" y="-47625"/>
              <a:ext cx="1895662" cy="289445"/>
            </a:xfrm>
            <a:prstGeom prst="rect">
              <a:avLst/>
            </a:prstGeom>
          </p:spPr>
          <p:txBody>
            <a:bodyPr lIns="241300" tIns="241300" rIns="241300" bIns="241300" rtlCol="0" anchor="ctr"/>
            <a:lstStyle/>
            <a:p>
              <a:pPr algn="just">
                <a:lnSpc>
                  <a:spcPts val="3499"/>
                </a:lnSpc>
              </a:pPr>
              <a:r>
                <a:rPr lang="en-US" sz="2499" dirty="0">
                  <a:solidFill>
                    <a:srgbClr val="FFFFFF"/>
                  </a:solidFill>
                  <a:latin typeface="TT Chocolates Bold"/>
                </a:rPr>
                <a:t>02. Types of aptamers</a:t>
              </a:r>
            </a:p>
          </p:txBody>
        </p:sp>
      </p:grpSp>
      <p:grpSp>
        <p:nvGrpSpPr>
          <p:cNvPr id="119" name="Group 10">
            <a:extLst>
              <a:ext uri="{FF2B5EF4-FFF2-40B4-BE49-F238E27FC236}">
                <a16:creationId xmlns:a16="http://schemas.microsoft.com/office/drawing/2014/main" id="{3785CAFF-25BB-15D1-3524-F5FF3913D7F6}"/>
              </a:ext>
            </a:extLst>
          </p:cNvPr>
          <p:cNvGrpSpPr/>
          <p:nvPr/>
        </p:nvGrpSpPr>
        <p:grpSpPr>
          <a:xfrm>
            <a:off x="5273359" y="4819404"/>
            <a:ext cx="7197591" cy="1032302"/>
            <a:chOff x="0" y="-47625"/>
            <a:chExt cx="1895662" cy="271882"/>
          </a:xfrm>
        </p:grpSpPr>
        <p:sp>
          <p:nvSpPr>
            <p:cNvPr id="120" name="Freeform 11">
              <a:extLst>
                <a:ext uri="{FF2B5EF4-FFF2-40B4-BE49-F238E27FC236}">
                  <a16:creationId xmlns:a16="http://schemas.microsoft.com/office/drawing/2014/main" id="{525CA586-E843-D1E3-4AF6-B374A7561A7F}"/>
                </a:ext>
              </a:extLst>
            </p:cNvPr>
            <p:cNvSpPr/>
            <p:nvPr/>
          </p:nvSpPr>
          <p:spPr>
            <a:xfrm>
              <a:off x="0" y="0"/>
              <a:ext cx="1895662" cy="224257"/>
            </a:xfrm>
            <a:custGeom>
              <a:avLst/>
              <a:gdLst/>
              <a:ahLst/>
              <a:cxnLst/>
              <a:rect l="l" t="t" r="r" b="b"/>
              <a:pathLst>
                <a:path w="1895662" h="224257">
                  <a:moveTo>
                    <a:pt x="0" y="0"/>
                  </a:moveTo>
                  <a:lnTo>
                    <a:pt x="1895662" y="0"/>
                  </a:lnTo>
                  <a:lnTo>
                    <a:pt x="1895662" y="224257"/>
                  </a:lnTo>
                  <a:lnTo>
                    <a:pt x="0" y="224257"/>
                  </a:lnTo>
                  <a:close/>
                </a:path>
              </a:pathLst>
            </a:custGeom>
            <a:solidFill>
              <a:srgbClr val="23107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1" name="TextBox 12">
              <a:extLst>
                <a:ext uri="{FF2B5EF4-FFF2-40B4-BE49-F238E27FC236}">
                  <a16:creationId xmlns:a16="http://schemas.microsoft.com/office/drawing/2014/main" id="{2B3F7EF6-FD5D-3C65-8ADC-10090F188F5D}"/>
                </a:ext>
              </a:extLst>
            </p:cNvPr>
            <p:cNvSpPr txBox="1"/>
            <p:nvPr/>
          </p:nvSpPr>
          <p:spPr>
            <a:xfrm>
              <a:off x="0" y="-47625"/>
              <a:ext cx="1895662" cy="271882"/>
            </a:xfrm>
            <a:prstGeom prst="rect">
              <a:avLst/>
            </a:prstGeom>
          </p:spPr>
          <p:txBody>
            <a:bodyPr lIns="241300" tIns="241300" rIns="241300" bIns="241300" rtlCol="0" anchor="ctr"/>
            <a:lstStyle/>
            <a:p>
              <a:pPr algn="just">
                <a:lnSpc>
                  <a:spcPts val="3499"/>
                </a:lnSpc>
              </a:pPr>
              <a:r>
                <a:rPr lang="en-US" sz="2499" dirty="0">
                  <a:solidFill>
                    <a:srgbClr val="FFFFFF"/>
                  </a:solidFill>
                  <a:latin typeface="TT Chocolates Bold"/>
                </a:rPr>
                <a:t>03. Application of aptamer</a:t>
              </a:r>
            </a:p>
          </p:txBody>
        </p:sp>
      </p:grpSp>
      <p:grpSp>
        <p:nvGrpSpPr>
          <p:cNvPr id="122" name="Group 22">
            <a:extLst>
              <a:ext uri="{FF2B5EF4-FFF2-40B4-BE49-F238E27FC236}">
                <a16:creationId xmlns:a16="http://schemas.microsoft.com/office/drawing/2014/main" id="{E3F8D7B1-04BB-BCD7-AAB1-102DAB7F8ABE}"/>
              </a:ext>
            </a:extLst>
          </p:cNvPr>
          <p:cNvGrpSpPr/>
          <p:nvPr/>
        </p:nvGrpSpPr>
        <p:grpSpPr>
          <a:xfrm>
            <a:off x="7291506" y="5911944"/>
            <a:ext cx="7197591" cy="851476"/>
            <a:chOff x="0" y="0"/>
            <a:chExt cx="1895662" cy="224257"/>
          </a:xfrm>
        </p:grpSpPr>
        <p:sp>
          <p:nvSpPr>
            <p:cNvPr id="123" name="Freeform 23">
              <a:extLst>
                <a:ext uri="{FF2B5EF4-FFF2-40B4-BE49-F238E27FC236}">
                  <a16:creationId xmlns:a16="http://schemas.microsoft.com/office/drawing/2014/main" id="{9E12C36B-BC3B-5AC3-2EBE-A83070578D76}"/>
                </a:ext>
              </a:extLst>
            </p:cNvPr>
            <p:cNvSpPr/>
            <p:nvPr/>
          </p:nvSpPr>
          <p:spPr>
            <a:xfrm>
              <a:off x="0" y="0"/>
              <a:ext cx="1895662" cy="224257"/>
            </a:xfrm>
            <a:custGeom>
              <a:avLst/>
              <a:gdLst/>
              <a:ahLst/>
              <a:cxnLst/>
              <a:rect l="l" t="t" r="r" b="b"/>
              <a:pathLst>
                <a:path w="1895662" h="224257">
                  <a:moveTo>
                    <a:pt x="0" y="0"/>
                  </a:moveTo>
                  <a:lnTo>
                    <a:pt x="1895662" y="0"/>
                  </a:lnTo>
                  <a:lnTo>
                    <a:pt x="1895662" y="224257"/>
                  </a:lnTo>
                  <a:lnTo>
                    <a:pt x="0" y="224257"/>
                  </a:lnTo>
                  <a:close/>
                </a:path>
              </a:pathLst>
            </a:custGeom>
            <a:solidFill>
              <a:srgbClr val="231076"/>
            </a:solidFill>
          </p:spPr>
        </p:sp>
        <p:sp>
          <p:nvSpPr>
            <p:cNvPr id="124" name="TextBox 24">
              <a:extLst>
                <a:ext uri="{FF2B5EF4-FFF2-40B4-BE49-F238E27FC236}">
                  <a16:creationId xmlns:a16="http://schemas.microsoft.com/office/drawing/2014/main" id="{9EB3F2AC-9F7F-CA1B-E9ED-F1E92779209E}"/>
                </a:ext>
              </a:extLst>
            </p:cNvPr>
            <p:cNvSpPr txBox="1"/>
            <p:nvPr/>
          </p:nvSpPr>
          <p:spPr>
            <a:xfrm>
              <a:off x="0" y="-47625"/>
              <a:ext cx="1895662" cy="271882"/>
            </a:xfrm>
            <a:prstGeom prst="rect">
              <a:avLst/>
            </a:prstGeom>
          </p:spPr>
          <p:txBody>
            <a:bodyPr lIns="241300" tIns="241300" rIns="241300" bIns="241300" rtlCol="0" anchor="ctr"/>
            <a:lstStyle/>
            <a:p>
              <a:pPr algn="just">
                <a:lnSpc>
                  <a:spcPts val="3499"/>
                </a:lnSpc>
              </a:pPr>
              <a:r>
                <a:rPr lang="en-US" sz="2499" dirty="0">
                  <a:solidFill>
                    <a:srgbClr val="FFFFFF"/>
                  </a:solidFill>
                  <a:latin typeface="TT Chocolates Bold"/>
                </a:rPr>
                <a:t>04. Aptamer isolation process</a:t>
              </a:r>
              <a:r>
                <a:rPr lang="fa-IR" sz="2499" dirty="0">
                  <a:solidFill>
                    <a:srgbClr val="FFFFFF"/>
                  </a:solidFill>
                  <a:latin typeface="TT Chocolates Bold"/>
                </a:rPr>
                <a:t> </a:t>
              </a:r>
              <a:r>
                <a:rPr lang="en-US" sz="2499" dirty="0">
                  <a:solidFill>
                    <a:srgbClr val="FFFFFF"/>
                  </a:solidFill>
                  <a:latin typeface="TT Chocolates Bold"/>
                </a:rPr>
                <a:t>(CELEX)</a:t>
              </a:r>
            </a:p>
          </p:txBody>
        </p:sp>
      </p:grpSp>
      <p:grpSp>
        <p:nvGrpSpPr>
          <p:cNvPr id="125" name="Group 13">
            <a:extLst>
              <a:ext uri="{FF2B5EF4-FFF2-40B4-BE49-F238E27FC236}">
                <a16:creationId xmlns:a16="http://schemas.microsoft.com/office/drawing/2014/main" id="{2F5C7E91-A8CB-E824-4359-76B71BB81E22}"/>
              </a:ext>
            </a:extLst>
          </p:cNvPr>
          <p:cNvGrpSpPr/>
          <p:nvPr/>
        </p:nvGrpSpPr>
        <p:grpSpPr>
          <a:xfrm>
            <a:off x="5273359" y="6873629"/>
            <a:ext cx="7197591" cy="869690"/>
            <a:chOff x="0" y="0"/>
            <a:chExt cx="1895662" cy="229054"/>
          </a:xfrm>
        </p:grpSpPr>
        <p:sp>
          <p:nvSpPr>
            <p:cNvPr id="126" name="Freeform 14">
              <a:extLst>
                <a:ext uri="{FF2B5EF4-FFF2-40B4-BE49-F238E27FC236}">
                  <a16:creationId xmlns:a16="http://schemas.microsoft.com/office/drawing/2014/main" id="{9A747DE8-33D6-CE24-AE9A-A3F362F9246E}"/>
                </a:ext>
              </a:extLst>
            </p:cNvPr>
            <p:cNvSpPr/>
            <p:nvPr/>
          </p:nvSpPr>
          <p:spPr>
            <a:xfrm>
              <a:off x="0" y="0"/>
              <a:ext cx="1895662" cy="229054"/>
            </a:xfrm>
            <a:custGeom>
              <a:avLst/>
              <a:gdLst/>
              <a:ahLst/>
              <a:cxnLst/>
              <a:rect l="l" t="t" r="r" b="b"/>
              <a:pathLst>
                <a:path w="1895662" h="229054">
                  <a:moveTo>
                    <a:pt x="0" y="0"/>
                  </a:moveTo>
                  <a:lnTo>
                    <a:pt x="1895662" y="0"/>
                  </a:lnTo>
                  <a:lnTo>
                    <a:pt x="1895662" y="229054"/>
                  </a:lnTo>
                  <a:lnTo>
                    <a:pt x="0" y="229054"/>
                  </a:lnTo>
                  <a:close/>
                </a:path>
              </a:pathLst>
            </a:custGeom>
            <a:solidFill>
              <a:srgbClr val="231076"/>
            </a:solidFill>
          </p:spPr>
        </p:sp>
        <p:sp>
          <p:nvSpPr>
            <p:cNvPr id="127" name="TextBox 15">
              <a:extLst>
                <a:ext uri="{FF2B5EF4-FFF2-40B4-BE49-F238E27FC236}">
                  <a16:creationId xmlns:a16="http://schemas.microsoft.com/office/drawing/2014/main" id="{8DED75AE-6D41-5E68-847C-6F7F83E91699}"/>
                </a:ext>
              </a:extLst>
            </p:cNvPr>
            <p:cNvSpPr txBox="1"/>
            <p:nvPr/>
          </p:nvSpPr>
          <p:spPr>
            <a:xfrm>
              <a:off x="0" y="-47625"/>
              <a:ext cx="1895662" cy="276679"/>
            </a:xfrm>
            <a:prstGeom prst="rect">
              <a:avLst/>
            </a:prstGeom>
          </p:spPr>
          <p:txBody>
            <a:bodyPr lIns="241300" tIns="241300" rIns="241300" bIns="241300" rtlCol="0" anchor="ctr"/>
            <a:lstStyle/>
            <a:p>
              <a:pPr algn="just">
                <a:lnSpc>
                  <a:spcPts val="3499"/>
                </a:lnSpc>
              </a:pPr>
              <a:r>
                <a:rPr lang="en-US" sz="2499" dirty="0">
                  <a:solidFill>
                    <a:srgbClr val="FFFFFF"/>
                  </a:solidFill>
                  <a:latin typeface="TT Chocolates Bold"/>
                </a:rPr>
                <a:t>05. Alzheimer's pathogenesis)</a:t>
              </a:r>
            </a:p>
          </p:txBody>
        </p:sp>
      </p:grpSp>
      <p:grpSp>
        <p:nvGrpSpPr>
          <p:cNvPr id="128" name="Group 19">
            <a:extLst>
              <a:ext uri="{FF2B5EF4-FFF2-40B4-BE49-F238E27FC236}">
                <a16:creationId xmlns:a16="http://schemas.microsoft.com/office/drawing/2014/main" id="{C1B47D65-4BBE-2BB4-7E56-B6028CEC1889}"/>
              </a:ext>
            </a:extLst>
          </p:cNvPr>
          <p:cNvGrpSpPr/>
          <p:nvPr/>
        </p:nvGrpSpPr>
        <p:grpSpPr>
          <a:xfrm>
            <a:off x="7283999" y="7786369"/>
            <a:ext cx="7205097" cy="1032304"/>
            <a:chOff x="-1977" y="-17688"/>
            <a:chExt cx="1897639" cy="271882"/>
          </a:xfrm>
        </p:grpSpPr>
        <p:sp>
          <p:nvSpPr>
            <p:cNvPr id="129" name="Freeform 20">
              <a:extLst>
                <a:ext uri="{FF2B5EF4-FFF2-40B4-BE49-F238E27FC236}">
                  <a16:creationId xmlns:a16="http://schemas.microsoft.com/office/drawing/2014/main" id="{225BC258-B052-1D00-C941-585490FE3409}"/>
                </a:ext>
              </a:extLst>
            </p:cNvPr>
            <p:cNvSpPr/>
            <p:nvPr/>
          </p:nvSpPr>
          <p:spPr>
            <a:xfrm>
              <a:off x="0" y="0"/>
              <a:ext cx="1895662" cy="224257"/>
            </a:xfrm>
            <a:custGeom>
              <a:avLst/>
              <a:gdLst/>
              <a:ahLst/>
              <a:cxnLst/>
              <a:rect l="l" t="t" r="r" b="b"/>
              <a:pathLst>
                <a:path w="1895662" h="224257">
                  <a:moveTo>
                    <a:pt x="0" y="0"/>
                  </a:moveTo>
                  <a:lnTo>
                    <a:pt x="1895662" y="0"/>
                  </a:lnTo>
                  <a:lnTo>
                    <a:pt x="1895662" y="224257"/>
                  </a:lnTo>
                  <a:lnTo>
                    <a:pt x="0" y="224257"/>
                  </a:lnTo>
                  <a:close/>
                </a:path>
              </a:pathLst>
            </a:custGeom>
            <a:solidFill>
              <a:srgbClr val="231076"/>
            </a:solidFill>
          </p:spPr>
        </p:sp>
        <p:sp>
          <p:nvSpPr>
            <p:cNvPr id="130" name="TextBox 21">
              <a:extLst>
                <a:ext uri="{FF2B5EF4-FFF2-40B4-BE49-F238E27FC236}">
                  <a16:creationId xmlns:a16="http://schemas.microsoft.com/office/drawing/2014/main" id="{5FA96FF1-CEEE-693C-55A1-68EBC5098E1B}"/>
                </a:ext>
              </a:extLst>
            </p:cNvPr>
            <p:cNvSpPr txBox="1"/>
            <p:nvPr/>
          </p:nvSpPr>
          <p:spPr>
            <a:xfrm>
              <a:off x="-1977" y="-17688"/>
              <a:ext cx="1895662" cy="271882"/>
            </a:xfrm>
            <a:prstGeom prst="rect">
              <a:avLst/>
            </a:prstGeom>
          </p:spPr>
          <p:txBody>
            <a:bodyPr lIns="241300" tIns="241300" rIns="241300" bIns="241300" rtlCol="0" anchor="ctr"/>
            <a:lstStyle/>
            <a:p>
              <a:pPr algn="just">
                <a:lnSpc>
                  <a:spcPts val="3499"/>
                </a:lnSpc>
              </a:pPr>
              <a:r>
                <a:rPr lang="en-US" sz="2499" dirty="0">
                  <a:solidFill>
                    <a:srgbClr val="FFFFFF"/>
                  </a:solidFill>
                  <a:latin typeface="TT Chocolates Bold"/>
                </a:rPr>
                <a:t>07. The method of using aptamers in Alzheimer's disease</a:t>
              </a:r>
            </a:p>
          </p:txBody>
        </p:sp>
      </p:grpSp>
      <p:grpSp>
        <p:nvGrpSpPr>
          <p:cNvPr id="131" name="Group 25">
            <a:extLst>
              <a:ext uri="{FF2B5EF4-FFF2-40B4-BE49-F238E27FC236}">
                <a16:creationId xmlns:a16="http://schemas.microsoft.com/office/drawing/2014/main" id="{B7DC562A-6DEB-74AB-E58F-3A41251296F4}"/>
              </a:ext>
            </a:extLst>
          </p:cNvPr>
          <p:cNvGrpSpPr/>
          <p:nvPr/>
        </p:nvGrpSpPr>
        <p:grpSpPr>
          <a:xfrm>
            <a:off x="5273359" y="8818671"/>
            <a:ext cx="7197591" cy="1050516"/>
            <a:chOff x="0" y="0"/>
            <a:chExt cx="1895662" cy="224257"/>
          </a:xfrm>
        </p:grpSpPr>
        <p:sp>
          <p:nvSpPr>
            <p:cNvPr id="132" name="Freeform 26">
              <a:extLst>
                <a:ext uri="{FF2B5EF4-FFF2-40B4-BE49-F238E27FC236}">
                  <a16:creationId xmlns:a16="http://schemas.microsoft.com/office/drawing/2014/main" id="{7850420E-B20E-5697-C9BD-E6141BA413ED}"/>
                </a:ext>
              </a:extLst>
            </p:cNvPr>
            <p:cNvSpPr/>
            <p:nvPr/>
          </p:nvSpPr>
          <p:spPr>
            <a:xfrm>
              <a:off x="0" y="0"/>
              <a:ext cx="1895662" cy="224257"/>
            </a:xfrm>
            <a:custGeom>
              <a:avLst/>
              <a:gdLst/>
              <a:ahLst/>
              <a:cxnLst/>
              <a:rect l="l" t="t" r="r" b="b"/>
              <a:pathLst>
                <a:path w="1895662" h="224257">
                  <a:moveTo>
                    <a:pt x="0" y="0"/>
                  </a:moveTo>
                  <a:lnTo>
                    <a:pt x="1895662" y="0"/>
                  </a:lnTo>
                  <a:lnTo>
                    <a:pt x="1895662" y="224257"/>
                  </a:lnTo>
                  <a:lnTo>
                    <a:pt x="0" y="224257"/>
                  </a:lnTo>
                  <a:close/>
                </a:path>
              </a:pathLst>
            </a:custGeom>
            <a:solidFill>
              <a:srgbClr val="231076"/>
            </a:solidFill>
          </p:spPr>
        </p:sp>
        <p:sp>
          <p:nvSpPr>
            <p:cNvPr id="133" name="TextBox 27">
              <a:extLst>
                <a:ext uri="{FF2B5EF4-FFF2-40B4-BE49-F238E27FC236}">
                  <a16:creationId xmlns:a16="http://schemas.microsoft.com/office/drawing/2014/main" id="{3B301CA5-3965-D404-154F-D3FB3B2A4189}"/>
                </a:ext>
              </a:extLst>
            </p:cNvPr>
            <p:cNvSpPr txBox="1"/>
            <p:nvPr/>
          </p:nvSpPr>
          <p:spPr>
            <a:xfrm>
              <a:off x="0" y="-47625"/>
              <a:ext cx="1895662" cy="271882"/>
            </a:xfrm>
            <a:prstGeom prst="rect">
              <a:avLst/>
            </a:prstGeom>
          </p:spPr>
          <p:txBody>
            <a:bodyPr lIns="241300" tIns="241300" rIns="241300" bIns="241300" rtlCol="0" anchor="ctr"/>
            <a:lstStyle/>
            <a:p>
              <a:pPr algn="just">
                <a:lnSpc>
                  <a:spcPts val="3499"/>
                </a:lnSpc>
              </a:pPr>
              <a:r>
                <a:rPr lang="en-US" sz="2499" dirty="0">
                  <a:solidFill>
                    <a:srgbClr val="FFFFFF"/>
                  </a:solidFill>
                  <a:latin typeface="TT Chocolates Bold"/>
                </a:rPr>
                <a:t>08. </a:t>
              </a:r>
              <a:r>
                <a:rPr lang="en-US" sz="2499" dirty="0" err="1">
                  <a:solidFill>
                    <a:srgbClr val="FFFFFF"/>
                  </a:solidFill>
                  <a:latin typeface="TT Chocolates Bold"/>
                </a:rPr>
                <a:t>conclution</a:t>
              </a:r>
              <a:endParaRPr lang="en-US" sz="2499" dirty="0">
                <a:solidFill>
                  <a:srgbClr val="FFFFFF"/>
                </a:solidFill>
                <a:latin typeface="TT Chocolates Bold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990793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 descr="Books with solid fill">
            <a:extLst>
              <a:ext uri="{FF2B5EF4-FFF2-40B4-BE49-F238E27FC236}">
                <a16:creationId xmlns:a16="http://schemas.microsoft.com/office/drawing/2014/main" id="{58A67FCB-5BDB-C77F-A409-0E5A79F67BC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800974" y="10069611"/>
            <a:ext cx="2772289" cy="2772289"/>
          </a:xfrm>
          <a:prstGeom prst="rect">
            <a:avLst/>
          </a:prstGeom>
        </p:spPr>
      </p:pic>
      <p:pic>
        <p:nvPicPr>
          <p:cNvPr id="32" name="Graphic 31" descr="Brain with solid fill">
            <a:extLst>
              <a:ext uri="{FF2B5EF4-FFF2-40B4-BE49-F238E27FC236}">
                <a16:creationId xmlns:a16="http://schemas.microsoft.com/office/drawing/2014/main" id="{D4ECB5FA-3299-1749-E5D9-21726BBE1AB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flipV="1">
            <a:off x="9871254" y="-2230130"/>
            <a:ext cx="1762905" cy="1762905"/>
          </a:xfrm>
          <a:prstGeom prst="rect">
            <a:avLst/>
          </a:prstGeom>
        </p:spPr>
      </p:pic>
      <p:pic>
        <p:nvPicPr>
          <p:cNvPr id="33" name="Graphic 32" descr="Books with solid fill">
            <a:extLst>
              <a:ext uri="{FF2B5EF4-FFF2-40B4-BE49-F238E27FC236}">
                <a16:creationId xmlns:a16="http://schemas.microsoft.com/office/drawing/2014/main" id="{F766976C-BDDA-EB9D-1D11-4ED0E9DB78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V="1">
            <a:off x="5644459" y="-2860527"/>
            <a:ext cx="2772289" cy="2772289"/>
          </a:xfrm>
          <a:prstGeom prst="rect">
            <a:avLst/>
          </a:prstGeom>
        </p:spPr>
      </p:pic>
      <p:pic>
        <p:nvPicPr>
          <p:cNvPr id="34" name="Graphic 33" descr="DNA with solid fill">
            <a:extLst>
              <a:ext uri="{FF2B5EF4-FFF2-40B4-BE49-F238E27FC236}">
                <a16:creationId xmlns:a16="http://schemas.microsoft.com/office/drawing/2014/main" id="{D43C96BA-7FBA-A6DE-B7B7-8B503A0F130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2254761">
            <a:off x="15429935" y="10397831"/>
            <a:ext cx="2686688" cy="2460442"/>
          </a:xfrm>
          <a:prstGeom prst="rect">
            <a:avLst/>
          </a:prstGeom>
        </p:spPr>
      </p:pic>
      <p:pic>
        <p:nvPicPr>
          <p:cNvPr id="35" name="Graphic 34" descr="DNA with solid fill">
            <a:extLst>
              <a:ext uri="{FF2B5EF4-FFF2-40B4-BE49-F238E27FC236}">
                <a16:creationId xmlns:a16="http://schemas.microsoft.com/office/drawing/2014/main" id="{F1DD80E2-994E-80C5-04E3-0D03F2525F3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8315550">
            <a:off x="3192684" y="10829490"/>
            <a:ext cx="3129060" cy="25042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B864217-2AE7-6E38-CC72-97C841B3631D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31" r="22003"/>
          <a:stretch/>
        </p:blipFill>
        <p:spPr>
          <a:xfrm>
            <a:off x="7235266" y="1426811"/>
            <a:ext cx="4406496" cy="6748763"/>
          </a:xfrm>
          <a:prstGeom prst="rect">
            <a:avLst/>
          </a:prstGeom>
        </p:spPr>
      </p:pic>
      <p:pic>
        <p:nvPicPr>
          <p:cNvPr id="8" name="IMG_5898">
            <a:hlinkClick r:id="" action="ppaction://media"/>
            <a:extLst>
              <a:ext uri="{FF2B5EF4-FFF2-40B4-BE49-F238E27FC236}">
                <a16:creationId xmlns:a16="http://schemas.microsoft.com/office/drawing/2014/main" id="{E8EFA736-AD40-B82B-DF9E-BFC9DF0E6B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b="10282"/>
          <a:stretch/>
        </p:blipFill>
        <p:spPr>
          <a:xfrm>
            <a:off x="13497958" y="5229404"/>
            <a:ext cx="4958358" cy="52661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IMG_5894">
            <a:hlinkClick r:id="" action="ppaction://media"/>
            <a:extLst>
              <a:ext uri="{FF2B5EF4-FFF2-40B4-BE49-F238E27FC236}">
                <a16:creationId xmlns:a16="http://schemas.microsoft.com/office/drawing/2014/main" id="{8B9FD923-E306-947B-2C77-CE94DFBAF24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18"/>
          <a:srcRect l="13360" r="18031" b="11182"/>
          <a:stretch/>
        </p:blipFill>
        <p:spPr>
          <a:xfrm>
            <a:off x="-87700" y="-88238"/>
            <a:ext cx="5178225" cy="5231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IMG_5904">
            <a:hlinkClick r:id="" action="ppaction://media"/>
            <a:extLst>
              <a:ext uri="{FF2B5EF4-FFF2-40B4-BE49-F238E27FC236}">
                <a16:creationId xmlns:a16="http://schemas.microsoft.com/office/drawing/2014/main" id="{25AFF329-FA22-A315-DAD1-7B16B26803D6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9"/>
          <a:srcRect l="10614" r="7543"/>
          <a:stretch/>
        </p:blipFill>
        <p:spPr>
          <a:xfrm>
            <a:off x="44138" y="5062846"/>
            <a:ext cx="5334933" cy="53877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گیقف999">
            <a:hlinkClick r:id="" action="ppaction://media"/>
            <a:extLst>
              <a:ext uri="{FF2B5EF4-FFF2-40B4-BE49-F238E27FC236}">
                <a16:creationId xmlns:a16="http://schemas.microsoft.com/office/drawing/2014/main" id="{2F353FF0-B82D-B270-16B0-834FD2B80D05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3197477" y="-46160"/>
            <a:ext cx="5090523" cy="51844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3" name="Section Zoom 2">
                <a:extLst>
                  <a:ext uri="{FF2B5EF4-FFF2-40B4-BE49-F238E27FC236}">
                    <a16:creationId xmlns:a16="http://schemas.microsoft.com/office/drawing/2014/main" id="{C6D031A8-413A-D4EF-9FEF-C40D8A295EC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188893942"/>
                  </p:ext>
                </p:extLst>
              </p:nvPr>
            </p:nvGraphicFramePr>
            <p:xfrm>
              <a:off x="828243" y="819628"/>
              <a:ext cx="86158" cy="87110"/>
            </p:xfrm>
            <a:graphic>
              <a:graphicData uri="http://schemas.microsoft.com/office/powerpoint/2016/sectionzoom">
                <psez:sectionZm>
                  <psez:sectionZmObj sectionId="{A42A0438-C8CC-4957-A65A-B12257411689}">
                    <psez:zmPr id="{D9EC8C68-0B19-4C5D-B4DB-82C2C6528AA9}" imageType="cover" transitionDur="1000">
                      <p166:blipFill xmlns:p166="http://schemas.microsoft.com/office/powerpoint/2016/6/main">
                        <a:blip r:embed="rId21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86158" cy="8711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3" name="Section Zoom 2">
                <a:hlinkClick r:id="rId22" action="ppaction://hlinksldjump"/>
                <a:extLst>
                  <a:ext uri="{FF2B5EF4-FFF2-40B4-BE49-F238E27FC236}">
                    <a16:creationId xmlns:a16="http://schemas.microsoft.com/office/drawing/2014/main" id="{C6D031A8-413A-D4EF-9FEF-C40D8A295EC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28243" y="819628"/>
                <a:ext cx="86158" cy="8711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6" name="Section Zoom 5">
                <a:extLst>
                  <a:ext uri="{FF2B5EF4-FFF2-40B4-BE49-F238E27FC236}">
                    <a16:creationId xmlns:a16="http://schemas.microsoft.com/office/drawing/2014/main" id="{91288443-8348-6F65-0582-E287EECBC94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046772668"/>
                  </p:ext>
                </p:extLst>
              </p:nvPr>
            </p:nvGraphicFramePr>
            <p:xfrm>
              <a:off x="17373599" y="9400936"/>
              <a:ext cx="88011" cy="93596"/>
            </p:xfrm>
            <a:graphic>
              <a:graphicData uri="http://schemas.microsoft.com/office/powerpoint/2016/sectionzoom">
                <psez:sectionZm>
                  <psez:sectionZmObj sectionId="{80CE6AAF-28E8-41E1-8856-9241CA5D7B65}">
                    <psez:zmPr id="{F0936A3F-21C2-4175-947E-3E2ACEAC8D82}" imageType="cover" transitionDur="1000">
                      <p166:blipFill xmlns:p166="http://schemas.microsoft.com/office/powerpoint/2016/6/main">
                        <a:blip r:embed="rId24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88011" cy="9359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6" name="Section Zoom 5">
                <a:hlinkClick r:id="rId25" action="ppaction://hlinksldjump"/>
                <a:extLst>
                  <a:ext uri="{FF2B5EF4-FFF2-40B4-BE49-F238E27FC236}">
                    <a16:creationId xmlns:a16="http://schemas.microsoft.com/office/drawing/2014/main" id="{91288443-8348-6F65-0582-E287EECBC94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373599" y="9400936"/>
                <a:ext cx="88011" cy="9359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9" name="Section Zoom 8">
                <a:extLst>
                  <a:ext uri="{FF2B5EF4-FFF2-40B4-BE49-F238E27FC236}">
                    <a16:creationId xmlns:a16="http://schemas.microsoft.com/office/drawing/2014/main" id="{5DD8D249-46B1-D6F1-F8F2-433E6220E79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965181304"/>
                  </p:ext>
                </p:extLst>
              </p:nvPr>
            </p:nvGraphicFramePr>
            <p:xfrm flipH="1">
              <a:off x="15932174" y="1314333"/>
              <a:ext cx="44963" cy="45719"/>
            </p:xfrm>
            <a:graphic>
              <a:graphicData uri="http://schemas.microsoft.com/office/powerpoint/2016/sectionzoom">
                <psez:sectionZm>
                  <psez:sectionZmObj sectionId="{71E79DC1-0924-4992-9B5D-C2157F3558E4}">
                    <psez:zmPr id="{35D261F2-41DB-4C65-9EE5-A86425BDCF2E}" imageType="cover" transitionDur="1000">
                      <p166:blipFill xmlns:p166="http://schemas.microsoft.com/office/powerpoint/2016/6/main">
                        <a:blip r:embed="rId27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 flipH="1">
                          <a:off x="0" y="0"/>
                          <a:ext cx="44963" cy="45719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9" name="Section Zoom 8">
                <a:hlinkClick r:id="rId28" action="ppaction://hlinksldjump"/>
                <a:extLst>
                  <a:ext uri="{FF2B5EF4-FFF2-40B4-BE49-F238E27FC236}">
                    <a16:creationId xmlns:a16="http://schemas.microsoft.com/office/drawing/2014/main" id="{5DD8D249-46B1-D6F1-F8F2-433E6220E79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15932174" y="1314333"/>
                <a:ext cx="44963" cy="45719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12" name="Section Zoom 11">
                <a:extLst>
                  <a:ext uri="{FF2B5EF4-FFF2-40B4-BE49-F238E27FC236}">
                    <a16:creationId xmlns:a16="http://schemas.microsoft.com/office/drawing/2014/main" id="{56D3EEF9-9065-6F36-B2D2-FD93ECD0CE1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312434887"/>
                  </p:ext>
                </p:extLst>
              </p:nvPr>
            </p:nvGraphicFramePr>
            <p:xfrm flipV="1">
              <a:off x="1600200" y="8982030"/>
              <a:ext cx="47165" cy="47670"/>
            </p:xfrm>
            <a:graphic>
              <a:graphicData uri="http://schemas.microsoft.com/office/powerpoint/2016/sectionzoom">
                <psez:sectionZm>
                  <psez:sectionZmObj sectionId="{151EF07B-5891-4C8C-8822-7E17952FC842}">
                    <psez:zmPr id="{59226D6C-2466-4B15-8281-E49000B9D1D9}" returnToParent="0" imageType="cover" transitionDur="1000">
                      <p166:blipFill xmlns:p166="http://schemas.microsoft.com/office/powerpoint/2016/6/main">
                        <a:blip r:embed="rId30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 flipV="1">
                          <a:off x="0" y="0"/>
                          <a:ext cx="47165" cy="4767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12" name="Section Zoom 11">
                <a:hlinkClick r:id="rId31" action="ppaction://hlinksldjump"/>
                <a:extLst>
                  <a:ext uri="{FF2B5EF4-FFF2-40B4-BE49-F238E27FC236}">
                    <a16:creationId xmlns:a16="http://schemas.microsoft.com/office/drawing/2014/main" id="{56D3EEF9-9065-6F36-B2D2-FD93ECD0CE1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V="1">
                <a:off x="1600200" y="8982030"/>
                <a:ext cx="47165" cy="4767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62368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6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16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6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33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video>
              <p:cMediaNode vol="80000">
                <p:cTn id="31" repeatCount="indefinite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2286000" y="7298120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7" name="Freeform: Shape 5">
            <a:extLst>
              <a:ext uri="{FF2B5EF4-FFF2-40B4-BE49-F238E27FC236}">
                <a16:creationId xmlns:a16="http://schemas.microsoft.com/office/drawing/2014/main" id="{19C77D90-A740-F003-D396-E3D88E17BCEC}"/>
              </a:ext>
            </a:extLst>
          </p:cNvPr>
          <p:cNvSpPr/>
          <p:nvPr/>
        </p:nvSpPr>
        <p:spPr>
          <a:xfrm flipH="1">
            <a:off x="2286000" y="5846957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2286000" y="4395794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2286000" y="294463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2286000" y="-325294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2500146" y="3799522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2500146" y="5302886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2500146" y="6806250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2500146" y="8309616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2500146" y="792794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2180" y="880024"/>
            <a:ext cx="914400" cy="914400"/>
          </a:xfrm>
          <a:prstGeom prst="rect">
            <a:avLst/>
          </a:prstGeom>
        </p:spPr>
      </p:pic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79480" y="6989958"/>
            <a:ext cx="553774" cy="553774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722180" y="5479478"/>
            <a:ext cx="849261" cy="849261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5400000" flipV="1">
            <a:off x="2908315" y="7343450"/>
            <a:ext cx="610157" cy="608609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712048" y="8441119"/>
            <a:ext cx="914400" cy="914400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663713" y="3978905"/>
            <a:ext cx="914400" cy="914400"/>
          </a:xfrm>
          <a:prstGeom prst="rect">
            <a:avLst/>
          </a:prstGeom>
        </p:spPr>
      </p:pic>
      <p:sp>
        <p:nvSpPr>
          <p:cNvPr id="3" name="Freeform: Shape 7">
            <a:extLst>
              <a:ext uri="{FF2B5EF4-FFF2-40B4-BE49-F238E27FC236}">
                <a16:creationId xmlns:a16="http://schemas.microsoft.com/office/drawing/2014/main" id="{DF5DD323-A8D0-E538-F396-866744AC5A9F}"/>
              </a:ext>
            </a:extLst>
          </p:cNvPr>
          <p:cNvSpPr/>
          <p:nvPr/>
        </p:nvSpPr>
        <p:spPr>
          <a:xfrm flipH="1">
            <a:off x="878928" y="1723596"/>
            <a:ext cx="3235872" cy="2660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1043002" y="2462358"/>
            <a:ext cx="1103736" cy="1058756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200732" y="2614905"/>
            <a:ext cx="780468" cy="778488"/>
          </a:xfrm>
          <a:prstGeom prst="rect">
            <a:avLst/>
          </a:prstGeom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FE00E089-0215-CD37-FEB1-C17A4EAB0C5B}"/>
              </a:ext>
            </a:extLst>
          </p:cNvPr>
          <p:cNvSpPr txBox="1"/>
          <p:nvPr/>
        </p:nvSpPr>
        <p:spPr>
          <a:xfrm>
            <a:off x="5552365" y="4158574"/>
            <a:ext cx="11263606" cy="22886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706"/>
              </a:lnSpc>
            </a:pPr>
            <a:r>
              <a:rPr lang="en-US" sz="13361" dirty="0">
                <a:solidFill>
                  <a:srgbClr val="231076"/>
                </a:solidFill>
                <a:latin typeface="Anton"/>
              </a:rPr>
              <a:t>aptamer</a:t>
            </a:r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78DBE96D-6603-95BA-6BAF-B83B033867B3}"/>
              </a:ext>
            </a:extLst>
          </p:cNvPr>
          <p:cNvPicPr>
            <a:picLocks noChangeAspect="1"/>
          </p:cNvPicPr>
          <p:nvPr/>
        </p:nvPicPr>
        <p:blipFill>
          <a:blip r:embed="rId16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15810775" y="2863104"/>
            <a:ext cx="2042933" cy="7168188"/>
          </a:xfrm>
          <a:prstGeom prst="rect">
            <a:avLst/>
          </a:prstGeom>
        </p:spPr>
      </p:pic>
      <p:pic>
        <p:nvPicPr>
          <p:cNvPr id="7" name="Picture 9">
            <a:extLst>
              <a:ext uri="{FF2B5EF4-FFF2-40B4-BE49-F238E27FC236}">
                <a16:creationId xmlns:a16="http://schemas.microsoft.com/office/drawing/2014/main" id="{3B3A544B-E52A-9EBC-F9D8-053D270FF893}"/>
              </a:ext>
            </a:extLst>
          </p:cNvPr>
          <p:cNvPicPr>
            <a:picLocks noChangeAspect="1"/>
          </p:cNvPicPr>
          <p:nvPr/>
        </p:nvPicPr>
        <p:blipFill>
          <a:blip r:embed="rId16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4278643" y="2847956"/>
            <a:ext cx="2042933" cy="716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6576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2286000" y="7298120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7" name="Freeform: Shape 5">
            <a:extLst>
              <a:ext uri="{FF2B5EF4-FFF2-40B4-BE49-F238E27FC236}">
                <a16:creationId xmlns:a16="http://schemas.microsoft.com/office/drawing/2014/main" id="{19C77D90-A740-F003-D396-E3D88E17BCEC}"/>
              </a:ext>
            </a:extLst>
          </p:cNvPr>
          <p:cNvSpPr/>
          <p:nvPr/>
        </p:nvSpPr>
        <p:spPr>
          <a:xfrm flipH="1">
            <a:off x="2286000" y="5846957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2286000" y="4395794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2286000" y="294463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Freeform: Shape 2">
            <a:extLst>
              <a:ext uri="{FF2B5EF4-FFF2-40B4-BE49-F238E27FC236}">
                <a16:creationId xmlns:a16="http://schemas.microsoft.com/office/drawing/2014/main" id="{C0F9B14F-6340-96FD-ED41-A5F7789C95E5}"/>
              </a:ext>
            </a:extLst>
          </p:cNvPr>
          <p:cNvSpPr/>
          <p:nvPr/>
        </p:nvSpPr>
        <p:spPr>
          <a:xfrm flipH="1">
            <a:off x="2286000" y="1493468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2500146" y="3799522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2500146" y="5302886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2500146" y="6806250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2500146" y="8309616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2500146" y="2296158"/>
            <a:ext cx="1273067" cy="119087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79479" y="2407868"/>
            <a:ext cx="914400" cy="912080"/>
          </a:xfrm>
          <a:prstGeom prst="rect">
            <a:avLst/>
          </a:prstGeom>
        </p:spPr>
      </p:pic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79480" y="6989958"/>
            <a:ext cx="553774" cy="553774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722180" y="5479478"/>
            <a:ext cx="849261" cy="849261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5400000" flipV="1">
            <a:off x="2908315" y="7343450"/>
            <a:ext cx="610157" cy="608609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712048" y="8441119"/>
            <a:ext cx="914400" cy="914400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663713" y="3978905"/>
            <a:ext cx="914400" cy="914400"/>
          </a:xfrm>
          <a:prstGeom prst="rect">
            <a:avLst/>
          </a:prstGeom>
        </p:spPr>
      </p:pic>
      <p:sp>
        <p:nvSpPr>
          <p:cNvPr id="6" name="Freeform: Shape 7">
            <a:extLst>
              <a:ext uri="{FF2B5EF4-FFF2-40B4-BE49-F238E27FC236}">
                <a16:creationId xmlns:a16="http://schemas.microsoft.com/office/drawing/2014/main" id="{A7EDD2E7-7967-68A7-48B8-F6B28A50E475}"/>
              </a:ext>
            </a:extLst>
          </p:cNvPr>
          <p:cNvSpPr/>
          <p:nvPr/>
        </p:nvSpPr>
        <p:spPr>
          <a:xfrm flipH="1">
            <a:off x="863162" y="-261199"/>
            <a:ext cx="3235872" cy="2907632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1004216" y="504723"/>
            <a:ext cx="1408147" cy="1190876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210322" y="538455"/>
            <a:ext cx="852082" cy="8520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47584A-B5EA-D7EA-11A9-EACA519F1E94}"/>
              </a:ext>
            </a:extLst>
          </p:cNvPr>
          <p:cNvSpPr txBox="1"/>
          <p:nvPr/>
        </p:nvSpPr>
        <p:spPr>
          <a:xfrm>
            <a:off x="2523952" y="825274"/>
            <a:ext cx="18049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History</a:t>
            </a:r>
          </a:p>
        </p:txBody>
      </p:sp>
      <p:grpSp>
        <p:nvGrpSpPr>
          <p:cNvPr id="3" name="Group 6">
            <a:extLst>
              <a:ext uri="{FF2B5EF4-FFF2-40B4-BE49-F238E27FC236}">
                <a16:creationId xmlns:a16="http://schemas.microsoft.com/office/drawing/2014/main" id="{5AB01658-3BB7-1AB9-F0C7-4B3061603CE5}"/>
              </a:ext>
            </a:extLst>
          </p:cNvPr>
          <p:cNvGrpSpPr/>
          <p:nvPr/>
        </p:nvGrpSpPr>
        <p:grpSpPr>
          <a:xfrm>
            <a:off x="4983857" y="5849842"/>
            <a:ext cx="3031253" cy="843343"/>
            <a:chOff x="0" y="0"/>
            <a:chExt cx="812800" cy="226134"/>
          </a:xfrm>
        </p:grpSpPr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A13E8AA2-D138-50EC-88E8-0F05ADA5D893}"/>
                </a:ext>
              </a:extLst>
            </p:cNvPr>
            <p:cNvSpPr/>
            <p:nvPr/>
          </p:nvSpPr>
          <p:spPr>
            <a:xfrm>
              <a:off x="0" y="0"/>
              <a:ext cx="812800" cy="226134"/>
            </a:xfrm>
            <a:custGeom>
              <a:avLst/>
              <a:gdLst/>
              <a:ahLst/>
              <a:cxnLst/>
              <a:rect l="l" t="t" r="r" b="b"/>
              <a:pathLst>
                <a:path w="812800" h="226134">
                  <a:moveTo>
                    <a:pt x="0" y="0"/>
                  </a:moveTo>
                  <a:lnTo>
                    <a:pt x="812800" y="0"/>
                  </a:lnTo>
                  <a:lnTo>
                    <a:pt x="812800" y="226134"/>
                  </a:lnTo>
                  <a:lnTo>
                    <a:pt x="0" y="226134"/>
                  </a:lnTo>
                  <a:close/>
                </a:path>
              </a:pathLst>
            </a:custGeom>
            <a:solidFill>
              <a:srgbClr val="8574D1"/>
            </a:solidFill>
          </p:spPr>
        </p:sp>
        <p:sp>
          <p:nvSpPr>
            <p:cNvPr id="5" name="TextBox 8">
              <a:extLst>
                <a:ext uri="{FF2B5EF4-FFF2-40B4-BE49-F238E27FC236}">
                  <a16:creationId xmlns:a16="http://schemas.microsoft.com/office/drawing/2014/main" id="{E40290EF-9F31-14EA-18A5-6C22776E710D}"/>
                </a:ext>
              </a:extLst>
            </p:cNvPr>
            <p:cNvSpPr txBox="1"/>
            <p:nvPr/>
          </p:nvSpPr>
          <p:spPr>
            <a:xfrm>
              <a:off x="0" y="-66675"/>
              <a:ext cx="812800" cy="2928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80"/>
                </a:lnSpc>
              </a:pPr>
              <a:r>
                <a:rPr lang="en-US" sz="3200" dirty="0">
                  <a:solidFill>
                    <a:srgbClr val="FFFFFF"/>
                  </a:solidFill>
                  <a:latin typeface="TT Chocolates Ultra-Bold"/>
                </a:rPr>
                <a:t>October 1</a:t>
              </a:r>
              <a:r>
                <a:rPr lang="en-US" sz="3200" b="1" dirty="0">
                  <a:solidFill>
                    <a:srgbClr val="FFFFFF"/>
                  </a:solidFill>
                  <a:latin typeface="TT Chocolates Bold" panose="020B0604020202020204" charset="0"/>
                </a:rPr>
                <a:t>970</a:t>
              </a:r>
              <a:endParaRPr lang="en-US" sz="3200" dirty="0">
                <a:solidFill>
                  <a:srgbClr val="FFFFFF"/>
                </a:solidFill>
                <a:latin typeface="TT Chocolates Ultra-Bold"/>
              </a:endParaRPr>
            </a:p>
          </p:txBody>
        </p:sp>
      </p:grpSp>
      <p:grpSp>
        <p:nvGrpSpPr>
          <p:cNvPr id="8" name="Group 9">
            <a:extLst>
              <a:ext uri="{FF2B5EF4-FFF2-40B4-BE49-F238E27FC236}">
                <a16:creationId xmlns:a16="http://schemas.microsoft.com/office/drawing/2014/main" id="{B7724E8A-DC4D-9C16-52D4-CD0DB60ED9E8}"/>
              </a:ext>
            </a:extLst>
          </p:cNvPr>
          <p:cNvGrpSpPr/>
          <p:nvPr/>
        </p:nvGrpSpPr>
        <p:grpSpPr>
          <a:xfrm>
            <a:off x="8176609" y="6381173"/>
            <a:ext cx="3031253" cy="843343"/>
            <a:chOff x="0" y="0"/>
            <a:chExt cx="812800" cy="226134"/>
          </a:xfrm>
        </p:grpSpPr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6DBFBD6A-C585-3D0A-D40F-09370B47209A}"/>
                </a:ext>
              </a:extLst>
            </p:cNvPr>
            <p:cNvSpPr/>
            <p:nvPr/>
          </p:nvSpPr>
          <p:spPr>
            <a:xfrm>
              <a:off x="0" y="0"/>
              <a:ext cx="812800" cy="226134"/>
            </a:xfrm>
            <a:custGeom>
              <a:avLst/>
              <a:gdLst/>
              <a:ahLst/>
              <a:cxnLst/>
              <a:rect l="l" t="t" r="r" b="b"/>
              <a:pathLst>
                <a:path w="812800" h="226134">
                  <a:moveTo>
                    <a:pt x="0" y="0"/>
                  </a:moveTo>
                  <a:lnTo>
                    <a:pt x="812800" y="0"/>
                  </a:lnTo>
                  <a:lnTo>
                    <a:pt x="812800" y="226134"/>
                  </a:lnTo>
                  <a:lnTo>
                    <a:pt x="0" y="226134"/>
                  </a:lnTo>
                  <a:close/>
                </a:path>
              </a:pathLst>
            </a:custGeom>
            <a:solidFill>
              <a:srgbClr val="231076"/>
            </a:solidFill>
          </p:spPr>
        </p:sp>
        <p:sp>
          <p:nvSpPr>
            <p:cNvPr id="10" name="TextBox 11">
              <a:extLst>
                <a:ext uri="{FF2B5EF4-FFF2-40B4-BE49-F238E27FC236}">
                  <a16:creationId xmlns:a16="http://schemas.microsoft.com/office/drawing/2014/main" id="{9726A834-74CE-6331-166B-EC425A3F7551}"/>
                </a:ext>
              </a:extLst>
            </p:cNvPr>
            <p:cNvSpPr txBox="1"/>
            <p:nvPr/>
          </p:nvSpPr>
          <p:spPr>
            <a:xfrm>
              <a:off x="0" y="-66675"/>
              <a:ext cx="812800" cy="2928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80"/>
                </a:lnSpc>
              </a:pPr>
              <a:r>
                <a:rPr lang="en-US" sz="3200" dirty="0">
                  <a:solidFill>
                    <a:srgbClr val="FFFFFF"/>
                  </a:solidFill>
                  <a:latin typeface="TT Chocolates Ultra-Bold"/>
                </a:rPr>
                <a:t>March 1980</a:t>
              </a:r>
            </a:p>
          </p:txBody>
        </p:sp>
      </p:grpSp>
      <p:grpSp>
        <p:nvGrpSpPr>
          <p:cNvPr id="11" name="Group 12">
            <a:extLst>
              <a:ext uri="{FF2B5EF4-FFF2-40B4-BE49-F238E27FC236}">
                <a16:creationId xmlns:a16="http://schemas.microsoft.com/office/drawing/2014/main" id="{963CAF2B-B2F9-16EB-5FC9-171473150FC2}"/>
              </a:ext>
            </a:extLst>
          </p:cNvPr>
          <p:cNvGrpSpPr/>
          <p:nvPr/>
        </p:nvGrpSpPr>
        <p:grpSpPr>
          <a:xfrm>
            <a:off x="11350606" y="5849842"/>
            <a:ext cx="3031253" cy="843343"/>
            <a:chOff x="0" y="0"/>
            <a:chExt cx="812800" cy="226134"/>
          </a:xfrm>
        </p:grpSpPr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DE38D256-4DEA-5AD4-169C-E4F27220E70D}"/>
                </a:ext>
              </a:extLst>
            </p:cNvPr>
            <p:cNvSpPr/>
            <p:nvPr/>
          </p:nvSpPr>
          <p:spPr>
            <a:xfrm>
              <a:off x="0" y="0"/>
              <a:ext cx="812800" cy="226134"/>
            </a:xfrm>
            <a:custGeom>
              <a:avLst/>
              <a:gdLst/>
              <a:ahLst/>
              <a:cxnLst/>
              <a:rect l="l" t="t" r="r" b="b"/>
              <a:pathLst>
                <a:path w="812800" h="226134">
                  <a:moveTo>
                    <a:pt x="0" y="0"/>
                  </a:moveTo>
                  <a:lnTo>
                    <a:pt x="812800" y="0"/>
                  </a:lnTo>
                  <a:lnTo>
                    <a:pt x="812800" y="226134"/>
                  </a:lnTo>
                  <a:lnTo>
                    <a:pt x="0" y="226134"/>
                  </a:lnTo>
                  <a:close/>
                </a:path>
              </a:pathLst>
            </a:custGeom>
            <a:solidFill>
              <a:srgbClr val="8574D1"/>
            </a:solidFill>
          </p:spPr>
        </p:sp>
        <p:sp>
          <p:nvSpPr>
            <p:cNvPr id="13" name="TextBox 14">
              <a:extLst>
                <a:ext uri="{FF2B5EF4-FFF2-40B4-BE49-F238E27FC236}">
                  <a16:creationId xmlns:a16="http://schemas.microsoft.com/office/drawing/2014/main" id="{4449F812-380E-34CF-8475-0BD3C78488A2}"/>
                </a:ext>
              </a:extLst>
            </p:cNvPr>
            <p:cNvSpPr txBox="1"/>
            <p:nvPr/>
          </p:nvSpPr>
          <p:spPr>
            <a:xfrm>
              <a:off x="0" y="-66675"/>
              <a:ext cx="812800" cy="2928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80"/>
                </a:lnSpc>
              </a:pPr>
              <a:r>
                <a:rPr lang="en-US" sz="3200" dirty="0">
                  <a:solidFill>
                    <a:srgbClr val="FFFFFF"/>
                  </a:solidFill>
                  <a:latin typeface="TT Chocolates Ultra-Bold"/>
                </a:rPr>
                <a:t>June 1990</a:t>
              </a:r>
            </a:p>
          </p:txBody>
        </p:sp>
      </p:grpSp>
      <p:grpSp>
        <p:nvGrpSpPr>
          <p:cNvPr id="14" name="Group 15">
            <a:extLst>
              <a:ext uri="{FF2B5EF4-FFF2-40B4-BE49-F238E27FC236}">
                <a16:creationId xmlns:a16="http://schemas.microsoft.com/office/drawing/2014/main" id="{2E50A21F-BCDB-A922-AECB-E9BBBE41EB83}"/>
              </a:ext>
            </a:extLst>
          </p:cNvPr>
          <p:cNvGrpSpPr/>
          <p:nvPr/>
        </p:nvGrpSpPr>
        <p:grpSpPr>
          <a:xfrm>
            <a:off x="14520947" y="6381173"/>
            <a:ext cx="3031253" cy="843343"/>
            <a:chOff x="0" y="0"/>
            <a:chExt cx="812800" cy="226134"/>
          </a:xfrm>
        </p:grpSpPr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D647BF0D-8DF3-1B2A-80DE-F7815FF13D3E}"/>
                </a:ext>
              </a:extLst>
            </p:cNvPr>
            <p:cNvSpPr/>
            <p:nvPr/>
          </p:nvSpPr>
          <p:spPr>
            <a:xfrm>
              <a:off x="0" y="0"/>
              <a:ext cx="812800" cy="226134"/>
            </a:xfrm>
            <a:custGeom>
              <a:avLst/>
              <a:gdLst/>
              <a:ahLst/>
              <a:cxnLst/>
              <a:rect l="l" t="t" r="r" b="b"/>
              <a:pathLst>
                <a:path w="812800" h="226134">
                  <a:moveTo>
                    <a:pt x="0" y="0"/>
                  </a:moveTo>
                  <a:lnTo>
                    <a:pt x="812800" y="0"/>
                  </a:lnTo>
                  <a:lnTo>
                    <a:pt x="812800" y="226134"/>
                  </a:lnTo>
                  <a:lnTo>
                    <a:pt x="0" y="226134"/>
                  </a:lnTo>
                  <a:close/>
                </a:path>
              </a:pathLst>
            </a:custGeom>
            <a:solidFill>
              <a:srgbClr val="231076"/>
            </a:solidFill>
          </p:spPr>
        </p:sp>
        <p:sp>
          <p:nvSpPr>
            <p:cNvPr id="16" name="TextBox 17">
              <a:extLst>
                <a:ext uri="{FF2B5EF4-FFF2-40B4-BE49-F238E27FC236}">
                  <a16:creationId xmlns:a16="http://schemas.microsoft.com/office/drawing/2014/main" id="{0690756E-F8B1-7B61-A76D-2AC2EBE1466B}"/>
                </a:ext>
              </a:extLst>
            </p:cNvPr>
            <p:cNvSpPr txBox="1"/>
            <p:nvPr/>
          </p:nvSpPr>
          <p:spPr>
            <a:xfrm>
              <a:off x="0" y="-66675"/>
              <a:ext cx="812800" cy="2928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80"/>
                </a:lnSpc>
              </a:pPr>
              <a:r>
                <a:rPr lang="en-US" sz="3200" dirty="0">
                  <a:solidFill>
                    <a:srgbClr val="FFFFFF"/>
                  </a:solidFill>
                  <a:latin typeface="TT Chocolates Ultra-Bold"/>
                </a:rPr>
                <a:t>March 2002</a:t>
              </a:r>
            </a:p>
          </p:txBody>
        </p:sp>
      </p:grpSp>
      <p:sp>
        <p:nvSpPr>
          <p:cNvPr id="20" name="TextBox 22">
            <a:extLst>
              <a:ext uri="{FF2B5EF4-FFF2-40B4-BE49-F238E27FC236}">
                <a16:creationId xmlns:a16="http://schemas.microsoft.com/office/drawing/2014/main" id="{BBE0F900-26CE-A81E-CC57-E9554045B042}"/>
              </a:ext>
            </a:extLst>
          </p:cNvPr>
          <p:cNvSpPr txBox="1"/>
          <p:nvPr/>
        </p:nvSpPr>
        <p:spPr>
          <a:xfrm>
            <a:off x="11109456" y="3495580"/>
            <a:ext cx="3411491" cy="349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5628" lvl="1" indent="-252814" algn="l">
              <a:lnSpc>
                <a:spcPts val="2693"/>
              </a:lnSpc>
              <a:buFont typeface="Arial"/>
              <a:buChar char="•"/>
            </a:pPr>
            <a:r>
              <a:rPr lang="en-US" sz="2341" dirty="0">
                <a:solidFill>
                  <a:srgbClr val="231076"/>
                </a:solidFill>
                <a:latin typeface="TT Chocolates Ultra-Bold"/>
              </a:rPr>
              <a:t>Tuskakoshi et al</a:t>
            </a:r>
          </a:p>
        </p:txBody>
      </p:sp>
      <p:sp>
        <p:nvSpPr>
          <p:cNvPr id="22" name="TextBox 24">
            <a:extLst>
              <a:ext uri="{FF2B5EF4-FFF2-40B4-BE49-F238E27FC236}">
                <a16:creationId xmlns:a16="http://schemas.microsoft.com/office/drawing/2014/main" id="{C68992E9-30B4-7337-2966-90F725BFBBDC}"/>
              </a:ext>
            </a:extLst>
          </p:cNvPr>
          <p:cNvSpPr txBox="1"/>
          <p:nvPr/>
        </p:nvSpPr>
        <p:spPr>
          <a:xfrm>
            <a:off x="7828332" y="7440628"/>
            <a:ext cx="3516180" cy="349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5628" lvl="1" indent="-252814" algn="l">
              <a:lnSpc>
                <a:spcPts val="2693"/>
              </a:lnSpc>
              <a:buFont typeface="Arial"/>
              <a:buChar char="•"/>
            </a:pPr>
            <a:r>
              <a:rPr lang="en-US" sz="2341" dirty="0">
                <a:solidFill>
                  <a:srgbClr val="231076"/>
                </a:solidFill>
                <a:latin typeface="TT Chocolates Ultra-Bold"/>
              </a:rPr>
              <a:t>Takahashi et al</a:t>
            </a:r>
          </a:p>
        </p:txBody>
      </p:sp>
      <p:sp>
        <p:nvSpPr>
          <p:cNvPr id="23" name="TextBox 25">
            <a:extLst>
              <a:ext uri="{FF2B5EF4-FFF2-40B4-BE49-F238E27FC236}">
                <a16:creationId xmlns:a16="http://schemas.microsoft.com/office/drawing/2014/main" id="{05E71704-B2AB-0D66-2B62-35749C67D0FC}"/>
              </a:ext>
            </a:extLst>
          </p:cNvPr>
          <p:cNvSpPr txBox="1"/>
          <p:nvPr/>
        </p:nvSpPr>
        <p:spPr>
          <a:xfrm>
            <a:off x="14173200" y="7454003"/>
            <a:ext cx="4278244" cy="349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5628" lvl="1" indent="-252814" algn="l">
              <a:lnSpc>
                <a:spcPts val="2693"/>
              </a:lnSpc>
              <a:buFont typeface="Arial"/>
              <a:buChar char="•"/>
            </a:pPr>
            <a:r>
              <a:rPr lang="en-US" sz="2341" dirty="0">
                <a:solidFill>
                  <a:srgbClr val="231076"/>
                </a:solidFill>
                <a:latin typeface="TT Chocolates Ultra-Bold"/>
              </a:rPr>
              <a:t>Charkravarthy et al</a:t>
            </a:r>
          </a:p>
        </p:txBody>
      </p:sp>
      <p:sp>
        <p:nvSpPr>
          <p:cNvPr id="24" name="TextBox 27">
            <a:extLst>
              <a:ext uri="{FF2B5EF4-FFF2-40B4-BE49-F238E27FC236}">
                <a16:creationId xmlns:a16="http://schemas.microsoft.com/office/drawing/2014/main" id="{0301E26D-4A4F-31D9-7305-7606D9EE6A9C}"/>
              </a:ext>
            </a:extLst>
          </p:cNvPr>
          <p:cNvSpPr txBox="1"/>
          <p:nvPr/>
        </p:nvSpPr>
        <p:spPr>
          <a:xfrm>
            <a:off x="11272453" y="3922583"/>
            <a:ext cx="3095844" cy="1835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1756"/>
              </a:lnSpc>
              <a:spcBef>
                <a:spcPct val="0"/>
              </a:spcBef>
            </a:pPr>
            <a:r>
              <a:rPr lang="en-US" sz="1400" dirty="0"/>
              <a:t>After a decade in 1990, three different groups of researchers published the results of their research on the development of </a:t>
            </a:r>
            <a:r>
              <a:rPr lang="en-US" sz="1400" dirty="0">
                <a:solidFill>
                  <a:srgbClr val="FF0000"/>
                </a:solidFill>
              </a:rPr>
              <a:t>IN VITRO </a:t>
            </a:r>
            <a:r>
              <a:rPr lang="en-US" sz="1400" dirty="0"/>
              <a:t>amplification methods of nucleic acids in order to isolate sequences with the ability to bind to the target molecule with high </a:t>
            </a:r>
            <a:r>
              <a:rPr lang="en-US" sz="1400" dirty="0">
                <a:solidFill>
                  <a:srgbClr val="FF0000"/>
                </a:solidFill>
              </a:rPr>
              <a:t>specificity</a:t>
            </a:r>
            <a:r>
              <a:rPr lang="en-US" sz="1400" dirty="0"/>
              <a:t> and high binding </a:t>
            </a:r>
            <a:r>
              <a:rPr lang="en-US" sz="1400" dirty="0">
                <a:solidFill>
                  <a:srgbClr val="FF0000"/>
                </a:solidFill>
              </a:rPr>
              <a:t>affinity</a:t>
            </a:r>
            <a:r>
              <a:rPr lang="en-US" sz="1400" dirty="0"/>
              <a:t>. .</a:t>
            </a:r>
            <a:endParaRPr lang="en-US" sz="1361" dirty="0">
              <a:solidFill>
                <a:srgbClr val="46483F"/>
              </a:solidFill>
              <a:latin typeface="Questrial"/>
            </a:endParaRPr>
          </a:p>
        </p:txBody>
      </p:sp>
      <p:sp>
        <p:nvSpPr>
          <p:cNvPr id="26" name="TextBox 29">
            <a:extLst>
              <a:ext uri="{FF2B5EF4-FFF2-40B4-BE49-F238E27FC236}">
                <a16:creationId xmlns:a16="http://schemas.microsoft.com/office/drawing/2014/main" id="{F6E641CC-F6C3-B339-384A-A02AC710D9F9}"/>
              </a:ext>
            </a:extLst>
          </p:cNvPr>
          <p:cNvSpPr txBox="1"/>
          <p:nvPr/>
        </p:nvSpPr>
        <p:spPr>
          <a:xfrm>
            <a:off x="8176609" y="7828207"/>
            <a:ext cx="3095844" cy="681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1756"/>
              </a:lnSpc>
              <a:spcBef>
                <a:spcPct val="0"/>
              </a:spcBef>
            </a:pPr>
            <a:r>
              <a:rPr lang="en-US" sz="1400" dirty="0"/>
              <a:t>In 1980, by studying viruses, it was found that short nucleic acid ligands are able to bind to </a:t>
            </a:r>
            <a:r>
              <a:rPr lang="en-US" sz="1400" dirty="0">
                <a:solidFill>
                  <a:srgbClr val="FF0000"/>
                </a:solidFill>
              </a:rPr>
              <a:t>protein</a:t>
            </a:r>
            <a:r>
              <a:rPr lang="en-US" sz="1400" dirty="0"/>
              <a:t> </a:t>
            </a:r>
            <a:r>
              <a:rPr lang="en-US" sz="1400" dirty="0">
                <a:solidFill>
                  <a:srgbClr val="FF0000"/>
                </a:solidFill>
              </a:rPr>
              <a:t>targets</a:t>
            </a:r>
            <a:r>
              <a:rPr lang="en-US" sz="1400" dirty="0"/>
              <a:t>.</a:t>
            </a:r>
            <a:endParaRPr lang="en-US" sz="1361" dirty="0">
              <a:solidFill>
                <a:srgbClr val="46483F"/>
              </a:solidFill>
              <a:latin typeface="Questrial"/>
            </a:endParaRPr>
          </a:p>
        </p:txBody>
      </p:sp>
      <p:sp>
        <p:nvSpPr>
          <p:cNvPr id="27" name="TextBox 30">
            <a:extLst>
              <a:ext uri="{FF2B5EF4-FFF2-40B4-BE49-F238E27FC236}">
                <a16:creationId xmlns:a16="http://schemas.microsoft.com/office/drawing/2014/main" id="{8A5CAF36-7583-B1A4-9E7B-B4A11AFD69D7}"/>
              </a:ext>
            </a:extLst>
          </p:cNvPr>
          <p:cNvSpPr txBox="1"/>
          <p:nvPr/>
        </p:nvSpPr>
        <p:spPr>
          <a:xfrm>
            <a:off x="14543358" y="7828207"/>
            <a:ext cx="3095844" cy="13739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1756"/>
              </a:lnSpc>
              <a:spcBef>
                <a:spcPct val="0"/>
              </a:spcBef>
            </a:pPr>
            <a:r>
              <a:rPr lang="en-US" sz="1400" dirty="0"/>
              <a:t>In 2002, many researchers identified a nucleic acid regulatory molecule that had the characteristics of aptamers under the name of riboswitch, and later it became popular in </a:t>
            </a:r>
            <a:r>
              <a:rPr lang="en-US" sz="1400" dirty="0">
                <a:solidFill>
                  <a:srgbClr val="FF0000"/>
                </a:solidFill>
              </a:rPr>
              <a:t>diagnostic</a:t>
            </a:r>
            <a:r>
              <a:rPr lang="en-US" sz="1400" dirty="0"/>
              <a:t> and </a:t>
            </a:r>
            <a:r>
              <a:rPr lang="en-US" sz="1400" dirty="0">
                <a:solidFill>
                  <a:srgbClr val="FF0000"/>
                </a:solidFill>
              </a:rPr>
              <a:t>therapeutic</a:t>
            </a:r>
            <a:r>
              <a:rPr lang="en-US" sz="1400" dirty="0"/>
              <a:t> applications.</a:t>
            </a:r>
            <a:endParaRPr lang="en-US" sz="1361" dirty="0">
              <a:solidFill>
                <a:srgbClr val="46483F"/>
              </a:solidFill>
              <a:latin typeface="Questrial"/>
            </a:endParaRPr>
          </a:p>
        </p:txBody>
      </p:sp>
      <p:grpSp>
        <p:nvGrpSpPr>
          <p:cNvPr id="28" name="Group 2">
            <a:extLst>
              <a:ext uri="{FF2B5EF4-FFF2-40B4-BE49-F238E27FC236}">
                <a16:creationId xmlns:a16="http://schemas.microsoft.com/office/drawing/2014/main" id="{0E1880BD-4995-72B2-D4F5-FA37716487B0}"/>
              </a:ext>
            </a:extLst>
          </p:cNvPr>
          <p:cNvGrpSpPr/>
          <p:nvPr/>
        </p:nvGrpSpPr>
        <p:grpSpPr>
          <a:xfrm>
            <a:off x="13051759" y="212168"/>
            <a:ext cx="7703514" cy="2443182"/>
            <a:chOff x="0" y="0"/>
            <a:chExt cx="5542935" cy="643472"/>
          </a:xfrm>
        </p:grpSpPr>
        <p:sp>
          <p:nvSpPr>
            <p:cNvPr id="29" name="Freeform 3">
              <a:extLst>
                <a:ext uri="{FF2B5EF4-FFF2-40B4-BE49-F238E27FC236}">
                  <a16:creationId xmlns:a16="http://schemas.microsoft.com/office/drawing/2014/main" id="{58FA200B-F189-4DDA-F384-C96929EAFA92}"/>
                </a:ext>
              </a:extLst>
            </p:cNvPr>
            <p:cNvSpPr/>
            <p:nvPr/>
          </p:nvSpPr>
          <p:spPr>
            <a:xfrm>
              <a:off x="0" y="0"/>
              <a:ext cx="5542935" cy="643472"/>
            </a:xfrm>
            <a:custGeom>
              <a:avLst/>
              <a:gdLst/>
              <a:ahLst/>
              <a:cxnLst/>
              <a:rect l="l" t="t" r="r" b="b"/>
              <a:pathLst>
                <a:path w="5542935" h="643472">
                  <a:moveTo>
                    <a:pt x="0" y="0"/>
                  </a:moveTo>
                  <a:lnTo>
                    <a:pt x="5542935" y="0"/>
                  </a:lnTo>
                  <a:lnTo>
                    <a:pt x="5542935" y="643472"/>
                  </a:lnTo>
                  <a:lnTo>
                    <a:pt x="0" y="643472"/>
                  </a:lnTo>
                  <a:close/>
                </a:path>
              </a:pathLst>
            </a:custGeom>
            <a:solidFill>
              <a:srgbClr val="231076"/>
            </a:solidFill>
          </p:spPr>
        </p:sp>
        <p:sp>
          <p:nvSpPr>
            <p:cNvPr id="30" name="TextBox 4">
              <a:extLst>
                <a:ext uri="{FF2B5EF4-FFF2-40B4-BE49-F238E27FC236}">
                  <a16:creationId xmlns:a16="http://schemas.microsoft.com/office/drawing/2014/main" id="{974CEFCB-CACC-99C3-7E54-3DA58276A6FE}"/>
                </a:ext>
              </a:extLst>
            </p:cNvPr>
            <p:cNvSpPr txBox="1"/>
            <p:nvPr/>
          </p:nvSpPr>
          <p:spPr>
            <a:xfrm>
              <a:off x="0" y="-47625"/>
              <a:ext cx="5542935" cy="6910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1" name="TextBox 5">
            <a:extLst>
              <a:ext uri="{FF2B5EF4-FFF2-40B4-BE49-F238E27FC236}">
                <a16:creationId xmlns:a16="http://schemas.microsoft.com/office/drawing/2014/main" id="{D5B40E5B-B160-08B7-F939-58501032860E}"/>
              </a:ext>
            </a:extLst>
          </p:cNvPr>
          <p:cNvSpPr txBox="1"/>
          <p:nvPr/>
        </p:nvSpPr>
        <p:spPr>
          <a:xfrm>
            <a:off x="12837613" y="517528"/>
            <a:ext cx="5936510" cy="16516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439"/>
              </a:lnSpc>
            </a:pPr>
            <a:r>
              <a:rPr lang="en-US" sz="9600" dirty="0">
                <a:solidFill>
                  <a:srgbClr val="FFFFFF"/>
                </a:solidFill>
                <a:latin typeface="TT Chocolates Bold"/>
              </a:rPr>
              <a:t>Timeline</a:t>
            </a:r>
          </a:p>
        </p:txBody>
      </p:sp>
      <p:sp>
        <p:nvSpPr>
          <p:cNvPr id="32" name="TextBox 21">
            <a:extLst>
              <a:ext uri="{FF2B5EF4-FFF2-40B4-BE49-F238E27FC236}">
                <a16:creationId xmlns:a16="http://schemas.microsoft.com/office/drawing/2014/main" id="{48C1C0EF-CDA8-541E-5350-BBF35599F346}"/>
              </a:ext>
            </a:extLst>
          </p:cNvPr>
          <p:cNvSpPr txBox="1"/>
          <p:nvPr/>
        </p:nvSpPr>
        <p:spPr>
          <a:xfrm>
            <a:off x="4665750" y="4574613"/>
            <a:ext cx="3470100" cy="349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5628" lvl="1" indent="-252814" algn="l">
              <a:lnSpc>
                <a:spcPts val="2693"/>
              </a:lnSpc>
              <a:buFont typeface="Arial"/>
              <a:buChar char="•"/>
            </a:pPr>
            <a:r>
              <a:rPr lang="en-US" sz="2341" dirty="0" err="1">
                <a:solidFill>
                  <a:srgbClr val="231076"/>
                </a:solidFill>
                <a:latin typeface="TT Chocolates Bold"/>
              </a:rPr>
              <a:t>Ylera</a:t>
            </a:r>
            <a:r>
              <a:rPr lang="en-US" sz="2341" dirty="0">
                <a:solidFill>
                  <a:srgbClr val="231076"/>
                </a:solidFill>
                <a:latin typeface="TT Chocolates Bold"/>
              </a:rPr>
              <a:t> et al</a:t>
            </a:r>
          </a:p>
        </p:txBody>
      </p:sp>
      <p:sp>
        <p:nvSpPr>
          <p:cNvPr id="33" name="TextBox 26">
            <a:extLst>
              <a:ext uri="{FF2B5EF4-FFF2-40B4-BE49-F238E27FC236}">
                <a16:creationId xmlns:a16="http://schemas.microsoft.com/office/drawing/2014/main" id="{C8EB3F26-2E94-A2DE-3D9F-19CE6EF50404}"/>
              </a:ext>
            </a:extLst>
          </p:cNvPr>
          <p:cNvSpPr txBox="1"/>
          <p:nvPr/>
        </p:nvSpPr>
        <p:spPr>
          <a:xfrm>
            <a:off x="4919266" y="5143500"/>
            <a:ext cx="3095844" cy="682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1756"/>
              </a:lnSpc>
              <a:spcBef>
                <a:spcPct val="0"/>
              </a:spcBef>
            </a:pPr>
            <a:r>
              <a:rPr lang="en-US" sz="1400" dirty="0"/>
              <a:t>In 1970, the ability to bind nucleic acid as a ligand to other </a:t>
            </a:r>
            <a:r>
              <a:rPr lang="en-US" sz="1400" dirty="0">
                <a:solidFill>
                  <a:srgbClr val="FF0000"/>
                </a:solidFill>
              </a:rPr>
              <a:t>molecules</a:t>
            </a:r>
            <a:r>
              <a:rPr lang="en-US" sz="1400" dirty="0"/>
              <a:t> was obtained</a:t>
            </a:r>
          </a:p>
          <a:p>
            <a:pPr lvl="0">
              <a:lnSpc>
                <a:spcPts val="1756"/>
              </a:lnSpc>
              <a:spcBef>
                <a:spcPct val="0"/>
              </a:spcBef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8753616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370">
        <p159:morph option="byObject"/>
      </p:transition>
    </mc:Choice>
    <mc:Fallback xmlns="">
      <p:transition spd="slow" advTm="8437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23" grpId="0"/>
      <p:bldP spid="24" grpId="0"/>
      <p:bldP spid="26" grpId="0"/>
      <p:bldP spid="27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9C7D6C4-331A-CE22-11C6-17EE13EC1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BFFC4-5FBA-4B57-A779-03B0CA2605C4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5AD34C-5CE7-E364-1806-BFB6E692E91B}"/>
              </a:ext>
            </a:extLst>
          </p:cNvPr>
          <p:cNvSpPr txBox="1"/>
          <p:nvPr/>
        </p:nvSpPr>
        <p:spPr>
          <a:xfrm>
            <a:off x="12427517" y="7951751"/>
            <a:ext cx="475105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a-IR" sz="60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en-US" sz="60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6000" dirty="0" err="1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mer</a:t>
            </a:r>
            <a:endParaRPr lang="en-US" sz="60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60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4B7A677-5B13-D3E9-D013-F56341D29E5C}"/>
              </a:ext>
            </a:extLst>
          </p:cNvPr>
          <p:cNvSpPr txBox="1"/>
          <p:nvPr/>
        </p:nvSpPr>
        <p:spPr>
          <a:xfrm>
            <a:off x="3441235" y="7860900"/>
            <a:ext cx="47510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a-IR" sz="60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en-US" sz="60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6000" dirty="0" err="1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mer</a:t>
            </a:r>
            <a:endParaRPr lang="en-US" sz="60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CE31A30-E8B7-FCDD-7869-2B65FFD45729}"/>
              </a:ext>
            </a:extLst>
          </p:cNvPr>
          <p:cNvSpPr txBox="1"/>
          <p:nvPr/>
        </p:nvSpPr>
        <p:spPr>
          <a:xfrm>
            <a:off x="7441404" y="7990393"/>
            <a:ext cx="48190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Random-40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E30DA86-9ADD-F305-0522-B79D0DE543AC}"/>
              </a:ext>
            </a:extLst>
          </p:cNvPr>
          <p:cNvGrpSpPr/>
          <p:nvPr/>
        </p:nvGrpSpPr>
        <p:grpSpPr>
          <a:xfrm>
            <a:off x="3055016" y="4986396"/>
            <a:ext cx="12154320" cy="3134973"/>
            <a:chOff x="2036677" y="3324264"/>
            <a:chExt cx="8102880" cy="208998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E8FBBC25-084B-2CAF-2B0D-136F95CB8880}"/>
                </a:ext>
              </a:extLst>
            </p:cNvPr>
            <p:cNvGrpSpPr/>
            <p:nvPr/>
          </p:nvGrpSpPr>
          <p:grpSpPr>
            <a:xfrm>
              <a:off x="2036677" y="4187707"/>
              <a:ext cx="8102880" cy="1226539"/>
              <a:chOff x="0" y="3994276"/>
              <a:chExt cx="8102880" cy="1226539"/>
            </a:xfrm>
          </p:grpSpPr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D2DCC556-5AD8-49D5-7FFF-6CF619244E8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7496"/>
              <a:stretch/>
            </p:blipFill>
            <p:spPr>
              <a:xfrm rot="5400000">
                <a:off x="1419561" y="2574715"/>
                <a:ext cx="1217490" cy="4056612"/>
              </a:xfrm>
              <a:prstGeom prst="rect">
                <a:avLst/>
              </a:prstGeom>
            </p:spPr>
          </p:pic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BE36FD03-BCC9-4079-34AC-E01983B197E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7496"/>
              <a:stretch/>
            </p:blipFill>
            <p:spPr>
              <a:xfrm rot="5400000">
                <a:off x="5465829" y="2583764"/>
                <a:ext cx="1217490" cy="4056612"/>
              </a:xfrm>
              <a:prstGeom prst="rect">
                <a:avLst/>
              </a:prstGeom>
            </p:spPr>
          </p:pic>
        </p:grp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49C7145-7317-2BED-44F0-0848D997ED9B}"/>
                </a:ext>
              </a:extLst>
            </p:cNvPr>
            <p:cNvSpPr/>
            <p:nvPr/>
          </p:nvSpPr>
          <p:spPr>
            <a:xfrm>
              <a:off x="2331333" y="4492905"/>
              <a:ext cx="1466944" cy="607091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>
              <a:glow rad="101600">
                <a:schemeClr val="accent2">
                  <a:satMod val="175000"/>
                  <a:alpha val="40000"/>
                </a:schemeClr>
              </a:glow>
            </a:effectLst>
            <a:scene3d>
              <a:camera prst="orthographicFront">
                <a:rot lat="0" lon="0" rev="0"/>
              </a:camera>
              <a:lightRig rig="chilly" dir="t">
                <a:rot lat="0" lon="0" rev="18480000"/>
              </a:lightRig>
            </a:scene3d>
            <a:sp3d prstMaterial="clear">
              <a:bevelT h="63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B915F56-A1F0-EFC0-5C88-5F0ACA847DC8}"/>
                </a:ext>
              </a:extLst>
            </p:cNvPr>
            <p:cNvSpPr/>
            <p:nvPr/>
          </p:nvSpPr>
          <p:spPr>
            <a:xfrm>
              <a:off x="3940514" y="4486189"/>
              <a:ext cx="4056611" cy="607091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  <a:scene3d>
              <a:camera prst="orthographicFront">
                <a:rot lat="0" lon="0" rev="0"/>
              </a:camera>
              <a:lightRig rig="chilly" dir="t">
                <a:rot lat="0" lon="0" rev="18480000"/>
              </a:lightRig>
            </a:scene3d>
            <a:sp3d prstMaterial="clear">
              <a:bevelT h="63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3253F43-7541-5A93-4791-EF37CB42DCA5}"/>
                </a:ext>
              </a:extLst>
            </p:cNvPr>
            <p:cNvSpPr/>
            <p:nvPr/>
          </p:nvSpPr>
          <p:spPr>
            <a:xfrm>
              <a:off x="8251487" y="4492905"/>
              <a:ext cx="1466944" cy="607091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>
              <a:glow rad="139700">
                <a:schemeClr val="accent6">
                  <a:satMod val="175000"/>
                  <a:alpha val="40000"/>
                </a:schemeClr>
              </a:glow>
            </a:effectLst>
            <a:scene3d>
              <a:camera prst="orthographicFront">
                <a:rot lat="0" lon="0" rev="0"/>
              </a:camera>
              <a:lightRig rig="chilly" dir="t">
                <a:rot lat="0" lon="0" rev="18480000"/>
              </a:lightRig>
            </a:scene3d>
            <a:sp3d prstMaterial="clear">
              <a:bevelT h="63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/>
            </a:p>
          </p:txBody>
        </p:sp>
        <p:sp>
          <p:nvSpPr>
            <p:cNvPr id="14" name="Arrow: Down 13">
              <a:extLst>
                <a:ext uri="{FF2B5EF4-FFF2-40B4-BE49-F238E27FC236}">
                  <a16:creationId xmlns:a16="http://schemas.microsoft.com/office/drawing/2014/main" id="{22EBAFE4-7ACC-FCFC-1910-DDF871932711}"/>
                </a:ext>
              </a:extLst>
            </p:cNvPr>
            <p:cNvSpPr/>
            <p:nvPr/>
          </p:nvSpPr>
          <p:spPr>
            <a:xfrm>
              <a:off x="5426864" y="3377916"/>
              <a:ext cx="281354" cy="756139"/>
            </a:xfrm>
            <a:prstGeom prst="downArrow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 dirty="0"/>
            </a:p>
          </p:txBody>
        </p:sp>
        <p:sp>
          <p:nvSpPr>
            <p:cNvPr id="15" name="Arrow: Down 14">
              <a:extLst>
                <a:ext uri="{FF2B5EF4-FFF2-40B4-BE49-F238E27FC236}">
                  <a16:creationId xmlns:a16="http://schemas.microsoft.com/office/drawing/2014/main" id="{AAFAF915-3920-A86F-4AD2-04F8EBC91363}"/>
                </a:ext>
              </a:extLst>
            </p:cNvPr>
            <p:cNvSpPr/>
            <p:nvPr/>
          </p:nvSpPr>
          <p:spPr>
            <a:xfrm>
              <a:off x="5801590" y="3360090"/>
              <a:ext cx="281354" cy="756139"/>
            </a:xfrm>
            <a:prstGeom prst="downArrow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 dirty="0"/>
            </a:p>
          </p:txBody>
        </p:sp>
        <p:sp>
          <p:nvSpPr>
            <p:cNvPr id="16" name="Arrow: Down 15">
              <a:extLst>
                <a:ext uri="{FF2B5EF4-FFF2-40B4-BE49-F238E27FC236}">
                  <a16:creationId xmlns:a16="http://schemas.microsoft.com/office/drawing/2014/main" id="{3DA8999C-73EA-041A-7263-6CD72AA1C3B5}"/>
                </a:ext>
              </a:extLst>
            </p:cNvPr>
            <p:cNvSpPr/>
            <p:nvPr/>
          </p:nvSpPr>
          <p:spPr>
            <a:xfrm>
              <a:off x="2839133" y="3324264"/>
              <a:ext cx="281354" cy="756139"/>
            </a:xfrm>
            <a:prstGeom prst="downArrow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700" dirty="0"/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E292C894-3EAA-65C0-ECC0-9610C91B4289}"/>
              </a:ext>
            </a:extLst>
          </p:cNvPr>
          <p:cNvSpPr txBox="1"/>
          <p:nvPr/>
        </p:nvSpPr>
        <p:spPr>
          <a:xfrm>
            <a:off x="1066800" y="3559444"/>
            <a:ext cx="1944222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4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Fixed</a:t>
            </a:r>
            <a:r>
              <a:rPr lang="en-US" sz="42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sequence</a:t>
            </a:r>
            <a:r>
              <a:rPr lang="fa-IR" sz="42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</a:t>
            </a:r>
            <a:r>
              <a:rPr lang="en-US" sz="42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variable</a:t>
            </a:r>
            <a:r>
              <a:rPr lang="en-US" sz="42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sequence</a:t>
            </a:r>
            <a:r>
              <a:rPr lang="fa-IR" sz="42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</a:t>
            </a:r>
            <a:r>
              <a:rPr lang="en-US" sz="4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Fixed</a:t>
            </a:r>
            <a:r>
              <a:rPr lang="en-US" sz="42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sequence</a:t>
            </a:r>
            <a:r>
              <a:rPr lang="fa-IR" sz="42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endParaRPr lang="en-US" sz="4200" dirty="0">
              <a:solidFill>
                <a:srgbClr val="19606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D84DBEF-2B1F-7FF8-B130-A124DABDD270}"/>
              </a:ext>
            </a:extLst>
          </p:cNvPr>
          <p:cNvSpPr txBox="1"/>
          <p:nvPr/>
        </p:nvSpPr>
        <p:spPr>
          <a:xfrm>
            <a:off x="1066800" y="1069142"/>
            <a:ext cx="166539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Constant and variable regions in the aptamer</a:t>
            </a:r>
          </a:p>
        </p:txBody>
      </p:sp>
      <p:sp>
        <p:nvSpPr>
          <p:cNvPr id="6" name="Freeform 3">
            <a:extLst>
              <a:ext uri="{FF2B5EF4-FFF2-40B4-BE49-F238E27FC236}">
                <a16:creationId xmlns:a16="http://schemas.microsoft.com/office/drawing/2014/main" id="{914F6F46-EBE2-F431-B4C9-76BC1FDFCFA8}"/>
              </a:ext>
            </a:extLst>
          </p:cNvPr>
          <p:cNvSpPr/>
          <p:nvPr/>
        </p:nvSpPr>
        <p:spPr>
          <a:xfrm rot="4789748">
            <a:off x="-2033844" y="8146591"/>
            <a:ext cx="5018792" cy="1502293"/>
          </a:xfrm>
          <a:custGeom>
            <a:avLst/>
            <a:gdLst/>
            <a:ahLst/>
            <a:cxnLst/>
            <a:rect l="l" t="t" r="r" b="b"/>
            <a:pathLst>
              <a:path w="13513981" h="6952656">
                <a:moveTo>
                  <a:pt x="0" y="0"/>
                </a:moveTo>
                <a:lnTo>
                  <a:pt x="13513981" y="0"/>
                </a:lnTo>
                <a:lnTo>
                  <a:pt x="13513981" y="6952656"/>
                </a:lnTo>
                <a:lnTo>
                  <a:pt x="0" y="69526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A7F77358-AE65-8DD0-55C5-3146EAD22CA7}"/>
              </a:ext>
            </a:extLst>
          </p:cNvPr>
          <p:cNvSpPr/>
          <p:nvPr/>
        </p:nvSpPr>
        <p:spPr>
          <a:xfrm>
            <a:off x="13151402" y="4974948"/>
            <a:ext cx="422031" cy="1134209"/>
          </a:xfrm>
          <a:prstGeom prst="downArrow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 dirty="0"/>
          </a:p>
        </p:txBody>
      </p:sp>
      <p:sp>
        <p:nvSpPr>
          <p:cNvPr id="20" name="Freeform 3">
            <a:extLst>
              <a:ext uri="{FF2B5EF4-FFF2-40B4-BE49-F238E27FC236}">
                <a16:creationId xmlns:a16="http://schemas.microsoft.com/office/drawing/2014/main" id="{9319F0B8-A17F-051D-1426-FB1412A03DB5}"/>
              </a:ext>
            </a:extLst>
          </p:cNvPr>
          <p:cNvSpPr/>
          <p:nvPr/>
        </p:nvSpPr>
        <p:spPr>
          <a:xfrm rot="4789748">
            <a:off x="15437067" y="54816"/>
            <a:ext cx="5018792" cy="1502293"/>
          </a:xfrm>
          <a:custGeom>
            <a:avLst/>
            <a:gdLst/>
            <a:ahLst/>
            <a:cxnLst/>
            <a:rect l="l" t="t" r="r" b="b"/>
            <a:pathLst>
              <a:path w="13513981" h="6952656">
                <a:moveTo>
                  <a:pt x="0" y="0"/>
                </a:moveTo>
                <a:lnTo>
                  <a:pt x="13513981" y="0"/>
                </a:lnTo>
                <a:lnTo>
                  <a:pt x="13513981" y="6952656"/>
                </a:lnTo>
                <a:lnTo>
                  <a:pt x="0" y="69526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23" name="Flowchart: Connector 22">
            <a:extLst>
              <a:ext uri="{FF2B5EF4-FFF2-40B4-BE49-F238E27FC236}">
                <a16:creationId xmlns:a16="http://schemas.microsoft.com/office/drawing/2014/main" id="{B556021C-ADC5-6F28-0757-A620479FE102}"/>
              </a:ext>
            </a:extLst>
          </p:cNvPr>
          <p:cNvSpPr/>
          <p:nvPr/>
        </p:nvSpPr>
        <p:spPr>
          <a:xfrm>
            <a:off x="17740036" y="9738196"/>
            <a:ext cx="1103736" cy="1058756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4" name="Graphic 23" descr="DNA with solid fill">
            <a:extLst>
              <a:ext uri="{FF2B5EF4-FFF2-40B4-BE49-F238E27FC236}">
                <a16:creationId xmlns:a16="http://schemas.microsoft.com/office/drawing/2014/main" id="{EF96B466-CADD-35D1-24CC-E8AC819E1E8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897766" y="9890743"/>
            <a:ext cx="780468" cy="778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773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578894" y="1153100"/>
            <a:ext cx="8581134" cy="3084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096"/>
              </a:lnSpc>
            </a:pPr>
            <a:r>
              <a:rPr lang="en-US" sz="9600" dirty="0">
                <a:solidFill>
                  <a:srgbClr val="0E0340"/>
                </a:solidFill>
                <a:latin typeface="TT Chocolates Bold"/>
              </a:rPr>
              <a:t>What is aptamers?</a:t>
            </a:r>
          </a:p>
        </p:txBody>
      </p:sp>
      <p:sp>
        <p:nvSpPr>
          <p:cNvPr id="3" name="Freeform 3"/>
          <p:cNvSpPr/>
          <p:nvPr/>
        </p:nvSpPr>
        <p:spPr>
          <a:xfrm rot="4789748">
            <a:off x="14721515" y="1080297"/>
            <a:ext cx="5018792" cy="1502293"/>
          </a:xfrm>
          <a:custGeom>
            <a:avLst/>
            <a:gdLst/>
            <a:ahLst/>
            <a:cxnLst/>
            <a:rect l="l" t="t" r="r" b="b"/>
            <a:pathLst>
              <a:path w="13513981" h="6952656">
                <a:moveTo>
                  <a:pt x="0" y="0"/>
                </a:moveTo>
                <a:lnTo>
                  <a:pt x="13513981" y="0"/>
                </a:lnTo>
                <a:lnTo>
                  <a:pt x="13513981" y="6952656"/>
                </a:lnTo>
                <a:lnTo>
                  <a:pt x="0" y="695265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7772400" y="4718829"/>
            <a:ext cx="8613507" cy="3995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 dirty="0">
                <a:solidFill>
                  <a:srgbClr val="0E0340"/>
                </a:solidFill>
                <a:latin typeface="Questrial"/>
              </a:rPr>
              <a:t>Aptamers are single-stranded oligonucleotides of </a:t>
            </a:r>
            <a:r>
              <a:rPr lang="en-US" sz="3200" dirty="0">
                <a:solidFill>
                  <a:srgbClr val="C00000"/>
                </a:solidFill>
                <a:latin typeface="Questrial"/>
              </a:rPr>
              <a:t>DNA</a:t>
            </a:r>
            <a:r>
              <a:rPr lang="en-US" sz="3200" dirty="0">
                <a:solidFill>
                  <a:srgbClr val="0E0340"/>
                </a:solidFill>
                <a:latin typeface="Questrial"/>
              </a:rPr>
              <a:t> or </a:t>
            </a:r>
            <a:r>
              <a:rPr lang="en-US" sz="3200" dirty="0">
                <a:solidFill>
                  <a:srgbClr val="C00000"/>
                </a:solidFill>
                <a:latin typeface="Questrial"/>
              </a:rPr>
              <a:t>RNA</a:t>
            </a:r>
            <a:r>
              <a:rPr lang="en-US" sz="3200" dirty="0">
                <a:solidFill>
                  <a:srgbClr val="0E0340"/>
                </a:solidFill>
                <a:latin typeface="Questrial"/>
              </a:rPr>
              <a:t> or </a:t>
            </a:r>
            <a:r>
              <a:rPr lang="en-US" sz="3200" dirty="0">
                <a:solidFill>
                  <a:srgbClr val="C00000"/>
                </a:solidFill>
                <a:latin typeface="Questrial"/>
              </a:rPr>
              <a:t>peptide</a:t>
            </a:r>
            <a:r>
              <a:rPr lang="en-US" sz="3200" dirty="0">
                <a:solidFill>
                  <a:srgbClr val="0E0340"/>
                </a:solidFill>
                <a:latin typeface="Questrial"/>
              </a:rPr>
              <a:t> with a length of less than 100 nucleic acids. The </a:t>
            </a:r>
            <a:r>
              <a:rPr lang="en-US" sz="3200" dirty="0">
                <a:solidFill>
                  <a:srgbClr val="FFC000"/>
                </a:solidFill>
                <a:latin typeface="Questrial"/>
              </a:rPr>
              <a:t>three-dimensional</a:t>
            </a:r>
            <a:r>
              <a:rPr lang="en-US" sz="3200" dirty="0">
                <a:solidFill>
                  <a:srgbClr val="0E0340"/>
                </a:solidFill>
                <a:latin typeface="Questrial"/>
              </a:rPr>
              <a:t> structure resulting from the nucleic acid sequence, especially in the central variable regions, creates a unique structure in the direction of binding to the </a:t>
            </a:r>
            <a:r>
              <a:rPr lang="en-US" sz="3200" dirty="0">
                <a:solidFill>
                  <a:srgbClr val="00B050"/>
                </a:solidFill>
                <a:latin typeface="Questrial"/>
              </a:rPr>
              <a:t>target</a:t>
            </a:r>
            <a:r>
              <a:rPr lang="en-US" sz="3200" dirty="0">
                <a:solidFill>
                  <a:srgbClr val="0E0340"/>
                </a:solidFill>
                <a:latin typeface="Questrial"/>
              </a:rPr>
              <a:t>.</a:t>
            </a:r>
          </a:p>
        </p:txBody>
      </p:sp>
      <p:sp>
        <p:nvSpPr>
          <p:cNvPr id="5" name="Freeform 5"/>
          <p:cNvSpPr/>
          <p:nvPr/>
        </p:nvSpPr>
        <p:spPr>
          <a:xfrm rot="-7300918">
            <a:off x="16859843" y="6586686"/>
            <a:ext cx="1371327" cy="1193346"/>
          </a:xfrm>
          <a:custGeom>
            <a:avLst/>
            <a:gdLst/>
            <a:ahLst/>
            <a:cxnLst/>
            <a:rect l="l" t="t" r="r" b="b"/>
            <a:pathLst>
              <a:path w="3645282" h="2296761">
                <a:moveTo>
                  <a:pt x="0" y="0"/>
                </a:moveTo>
                <a:lnTo>
                  <a:pt x="3645282" y="0"/>
                </a:lnTo>
                <a:lnTo>
                  <a:pt x="3645282" y="2296761"/>
                </a:lnTo>
                <a:lnTo>
                  <a:pt x="0" y="229676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5989939">
            <a:off x="15514883" y="8796016"/>
            <a:ext cx="1123230" cy="1928015"/>
          </a:xfrm>
          <a:custGeom>
            <a:avLst/>
            <a:gdLst/>
            <a:ahLst/>
            <a:cxnLst/>
            <a:rect l="l" t="t" r="r" b="b"/>
            <a:pathLst>
              <a:path w="4186406" h="3059297">
                <a:moveTo>
                  <a:pt x="0" y="0"/>
                </a:moveTo>
                <a:lnTo>
                  <a:pt x="4186406" y="0"/>
                </a:lnTo>
                <a:lnTo>
                  <a:pt x="4186406" y="3059297"/>
                </a:lnTo>
                <a:lnTo>
                  <a:pt x="0" y="305929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949F44F-6A8F-EB10-C2D0-3F82B786D1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213" y="571500"/>
            <a:ext cx="4385881" cy="305104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C7478BA-59AE-45ED-49DB-3A70DCC9845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" y="3949792"/>
            <a:ext cx="3911814" cy="276689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8D6A2A2-8309-E6AC-A71A-4846DF2A881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327" y="7434824"/>
            <a:ext cx="3768915" cy="2665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5384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E28B23B-7159-F627-41BE-50B3726C4730}"/>
              </a:ext>
            </a:extLst>
          </p:cNvPr>
          <p:cNvGrpSpPr/>
          <p:nvPr/>
        </p:nvGrpSpPr>
        <p:grpSpPr>
          <a:xfrm>
            <a:off x="14143382" y="8801100"/>
            <a:ext cx="6200545" cy="1001633"/>
            <a:chOff x="0" y="0"/>
            <a:chExt cx="1584259" cy="576811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8AAEE66C-6857-4173-A315-691507EC0060}"/>
                </a:ext>
              </a:extLst>
            </p:cNvPr>
            <p:cNvSpPr/>
            <p:nvPr/>
          </p:nvSpPr>
          <p:spPr>
            <a:xfrm>
              <a:off x="0" y="0"/>
              <a:ext cx="1584259" cy="576811"/>
            </a:xfrm>
            <a:custGeom>
              <a:avLst/>
              <a:gdLst/>
              <a:ahLst/>
              <a:cxnLst/>
              <a:rect l="l" t="t" r="r" b="b"/>
              <a:pathLst>
                <a:path w="1584259" h="576811">
                  <a:moveTo>
                    <a:pt x="23723" y="0"/>
                  </a:moveTo>
                  <a:lnTo>
                    <a:pt x="1560536" y="0"/>
                  </a:lnTo>
                  <a:cubicBezTo>
                    <a:pt x="1573638" y="0"/>
                    <a:pt x="1584259" y="10621"/>
                    <a:pt x="1584259" y="23723"/>
                  </a:cubicBezTo>
                  <a:lnTo>
                    <a:pt x="1584259" y="553088"/>
                  </a:lnTo>
                  <a:cubicBezTo>
                    <a:pt x="1584259" y="566190"/>
                    <a:pt x="1573638" y="576811"/>
                    <a:pt x="1560536" y="576811"/>
                  </a:cubicBezTo>
                  <a:lnTo>
                    <a:pt x="23723" y="576811"/>
                  </a:lnTo>
                  <a:cubicBezTo>
                    <a:pt x="10621" y="576811"/>
                    <a:pt x="0" y="566190"/>
                    <a:pt x="0" y="553088"/>
                  </a:cubicBezTo>
                  <a:lnTo>
                    <a:pt x="0" y="23723"/>
                  </a:lnTo>
                  <a:cubicBezTo>
                    <a:pt x="0" y="10621"/>
                    <a:pt x="10621" y="0"/>
                    <a:pt x="23723" y="0"/>
                  </a:cubicBezTo>
                  <a:close/>
                </a:path>
              </a:pathLst>
            </a:custGeom>
            <a:solidFill>
              <a:srgbClr val="5062C6"/>
            </a:solidFill>
          </p:spPr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DDC6511-49B0-61F2-B8FC-BB327C990A84}"/>
                </a:ext>
              </a:extLst>
            </p:cNvPr>
            <p:cNvSpPr txBox="1"/>
            <p:nvPr/>
          </p:nvSpPr>
          <p:spPr>
            <a:xfrm>
              <a:off x="0" y="-38100"/>
              <a:ext cx="1584259" cy="6149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F76189E-E465-9682-0CC3-883B31AE3FC7}"/>
              </a:ext>
            </a:extLst>
          </p:cNvPr>
          <p:cNvSpPr txBox="1"/>
          <p:nvPr/>
        </p:nvSpPr>
        <p:spPr>
          <a:xfrm>
            <a:off x="14267436" y="8722239"/>
            <a:ext cx="518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Connection</a:t>
            </a:r>
          </a:p>
        </p:txBody>
      </p:sp>
      <p:pic>
        <p:nvPicPr>
          <p:cNvPr id="7" name="IMG_6450">
            <a:hlinkClick r:id="" action="ppaction://media"/>
            <a:extLst>
              <a:ext uri="{FF2B5EF4-FFF2-40B4-BE49-F238E27FC236}">
                <a16:creationId xmlns:a16="http://schemas.microsoft.com/office/drawing/2014/main" id="{8A121CF5-BF87-BEA4-882F-FC140121C5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b="10056"/>
          <a:stretch/>
        </p:blipFill>
        <p:spPr>
          <a:xfrm>
            <a:off x="0" y="0"/>
            <a:ext cx="182880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36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NA_4K_3D_Animation_Background_V1_FREE_Download_Video_M_DdltkRcoTV0">
            <a:hlinkClick r:id="" action="ppaction://media"/>
            <a:extLst>
              <a:ext uri="{FF2B5EF4-FFF2-40B4-BE49-F238E27FC236}">
                <a16:creationId xmlns:a16="http://schemas.microsoft.com/office/drawing/2014/main" id="{A5924E1B-0509-4EDB-9DF9-122902BAE88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769" end="2391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167" y="-114300"/>
            <a:ext cx="18288000" cy="10401300"/>
          </a:xfrm>
          <a:prstGeom prst="rect">
            <a:avLst/>
          </a:prstGeom>
        </p:spPr>
      </p:pic>
      <p:sp>
        <p:nvSpPr>
          <p:cNvPr id="3" name="Title 3">
            <a:extLst>
              <a:ext uri="{FF2B5EF4-FFF2-40B4-BE49-F238E27FC236}">
                <a16:creationId xmlns:a16="http://schemas.microsoft.com/office/drawing/2014/main" id="{F68B4BAC-5A51-7C40-8B94-B9A343366ACB}"/>
              </a:ext>
            </a:extLst>
          </p:cNvPr>
          <p:cNvSpPr txBox="1">
            <a:spLocks/>
          </p:cNvSpPr>
          <p:nvPr/>
        </p:nvSpPr>
        <p:spPr>
          <a:xfrm>
            <a:off x="1676400" y="3695700"/>
            <a:ext cx="15849600" cy="10660062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shapes of Aptamer</a:t>
            </a:r>
            <a:endParaRPr lang="en-US" sz="96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046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2286000" y="7298120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7" name="Freeform: Shape 5">
            <a:extLst>
              <a:ext uri="{FF2B5EF4-FFF2-40B4-BE49-F238E27FC236}">
                <a16:creationId xmlns:a16="http://schemas.microsoft.com/office/drawing/2014/main" id="{19C77D90-A740-F003-D396-E3D88E17BCEC}"/>
              </a:ext>
            </a:extLst>
          </p:cNvPr>
          <p:cNvSpPr/>
          <p:nvPr/>
        </p:nvSpPr>
        <p:spPr>
          <a:xfrm flipH="1">
            <a:off x="2286000" y="5846957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2286000" y="4395794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2286000" y="294463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2286000" y="-325294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2500146" y="3799522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2500146" y="5302886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2500146" y="6806250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2500146" y="8309616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2500146" y="792794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2180" y="880024"/>
            <a:ext cx="914400" cy="914400"/>
          </a:xfrm>
          <a:prstGeom prst="rect">
            <a:avLst/>
          </a:prstGeom>
        </p:spPr>
      </p:pic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79480" y="6989958"/>
            <a:ext cx="553774" cy="553774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722180" y="5479478"/>
            <a:ext cx="849261" cy="849261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5400000" flipV="1">
            <a:off x="2908315" y="7343450"/>
            <a:ext cx="610157" cy="608609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712048" y="8441119"/>
            <a:ext cx="914400" cy="914400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663713" y="3978905"/>
            <a:ext cx="914400" cy="914400"/>
          </a:xfrm>
          <a:prstGeom prst="rect">
            <a:avLst/>
          </a:prstGeom>
        </p:spPr>
      </p:pic>
      <p:sp>
        <p:nvSpPr>
          <p:cNvPr id="3" name="Freeform: Shape 7">
            <a:extLst>
              <a:ext uri="{FF2B5EF4-FFF2-40B4-BE49-F238E27FC236}">
                <a16:creationId xmlns:a16="http://schemas.microsoft.com/office/drawing/2014/main" id="{DF5DD323-A8D0-E538-F396-866744AC5A9F}"/>
              </a:ext>
            </a:extLst>
          </p:cNvPr>
          <p:cNvSpPr/>
          <p:nvPr/>
        </p:nvSpPr>
        <p:spPr>
          <a:xfrm flipH="1">
            <a:off x="878928" y="1723596"/>
            <a:ext cx="3235872" cy="2660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1043002" y="2462358"/>
            <a:ext cx="1103736" cy="1058756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200732" y="2614905"/>
            <a:ext cx="780468" cy="7784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DD7745-1369-299E-E320-D560FF93B37E}"/>
              </a:ext>
            </a:extLst>
          </p:cNvPr>
          <p:cNvSpPr txBox="1"/>
          <p:nvPr/>
        </p:nvSpPr>
        <p:spPr>
          <a:xfrm>
            <a:off x="2294439" y="2496683"/>
            <a:ext cx="16146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Aptamer forms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210F75-2CBC-E812-F25D-92E6EF293D42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6930" y="8923489"/>
            <a:ext cx="2000219" cy="141478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067FAB0-F7E0-1F8B-98FB-51D79CADC77C}"/>
              </a:ext>
            </a:extLst>
          </p:cNvPr>
          <p:cNvSpPr txBox="1"/>
          <p:nvPr/>
        </p:nvSpPr>
        <p:spPr>
          <a:xfrm>
            <a:off x="5105400" y="1184158"/>
            <a:ext cx="12050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 variety of aptamer forms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520783D-E3C6-1555-4FA6-7F8CB31932E2}"/>
              </a:ext>
            </a:extLst>
          </p:cNvPr>
          <p:cNvGrpSpPr/>
          <p:nvPr/>
        </p:nvGrpSpPr>
        <p:grpSpPr>
          <a:xfrm>
            <a:off x="5475263" y="3207440"/>
            <a:ext cx="11881777" cy="4090680"/>
            <a:chOff x="363416" y="2514599"/>
            <a:chExt cx="11465168" cy="378362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0FC9708-1ED5-AE43-3140-B8551A964A57}"/>
                </a:ext>
              </a:extLst>
            </p:cNvPr>
            <p:cNvSpPr/>
            <p:nvPr/>
          </p:nvSpPr>
          <p:spPr>
            <a:xfrm>
              <a:off x="363416" y="2514599"/>
              <a:ext cx="3487616" cy="3783623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01146FC-010C-72F8-66E2-621D05AAC07D}"/>
                </a:ext>
              </a:extLst>
            </p:cNvPr>
            <p:cNvSpPr/>
            <p:nvPr/>
          </p:nvSpPr>
          <p:spPr>
            <a:xfrm>
              <a:off x="4352192" y="2514599"/>
              <a:ext cx="3487616" cy="3783623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C775D31-EA98-28C1-4D5A-FECC5759C4FF}"/>
                </a:ext>
              </a:extLst>
            </p:cNvPr>
            <p:cNvSpPr/>
            <p:nvPr/>
          </p:nvSpPr>
          <p:spPr>
            <a:xfrm>
              <a:off x="8340968" y="2514599"/>
              <a:ext cx="3487616" cy="3783623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613CCD02-8EE0-6491-9B9D-397F693997CA}"/>
              </a:ext>
            </a:extLst>
          </p:cNvPr>
          <p:cNvSpPr txBox="1"/>
          <p:nvPr/>
        </p:nvSpPr>
        <p:spPr>
          <a:xfrm>
            <a:off x="6355457" y="6121795"/>
            <a:ext cx="22108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Hairpin loop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62791E1-B055-9A61-E102-9180F3ABAE57}"/>
              </a:ext>
            </a:extLst>
          </p:cNvPr>
          <p:cNvSpPr txBox="1"/>
          <p:nvPr/>
        </p:nvSpPr>
        <p:spPr>
          <a:xfrm>
            <a:off x="9734407" y="6146918"/>
            <a:ext cx="321798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Bulge loop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B96743A-BAA1-24DE-1CE3-09553EF72A50}"/>
              </a:ext>
            </a:extLst>
          </p:cNvPr>
          <p:cNvSpPr txBox="1"/>
          <p:nvPr/>
        </p:nvSpPr>
        <p:spPr>
          <a:xfrm>
            <a:off x="13722448" y="6121795"/>
            <a:ext cx="32179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Symmetri</a:t>
            </a:r>
            <a:r>
              <a:rPr lang="fa-IR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internal</a:t>
            </a:r>
          </a:p>
          <a:p>
            <a:pPr algn="ctr"/>
            <a:r>
              <a:rPr lang="en-US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loop</a:t>
            </a:r>
          </a:p>
        </p:txBody>
      </p:sp>
      <p:pic>
        <p:nvPicPr>
          <p:cNvPr id="35" name="Content Placeholder 7">
            <a:extLst>
              <a:ext uri="{FF2B5EF4-FFF2-40B4-BE49-F238E27FC236}">
                <a16:creationId xmlns:a16="http://schemas.microsoft.com/office/drawing/2014/main" id="{5CE35ED9-47C1-62B3-775F-7B76F88DA24F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61" r="33329" b="62730"/>
          <a:stretch/>
        </p:blipFill>
        <p:spPr>
          <a:xfrm>
            <a:off x="6167358" y="3520337"/>
            <a:ext cx="2224761" cy="2232763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B6DD346C-2BDF-FF98-6352-F5C160816148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19834" b="23111"/>
          <a:stretch/>
        </p:blipFill>
        <p:spPr>
          <a:xfrm>
            <a:off x="10475387" y="3520337"/>
            <a:ext cx="1998527" cy="2232763"/>
          </a:xfrm>
          <a:prstGeom prst="rect">
            <a:avLst/>
          </a:prstGeom>
        </p:spPr>
      </p:pic>
      <p:pic>
        <p:nvPicPr>
          <p:cNvPr id="38" name="Content Placeholder 7">
            <a:extLst>
              <a:ext uri="{FF2B5EF4-FFF2-40B4-BE49-F238E27FC236}">
                <a16:creationId xmlns:a16="http://schemas.microsoft.com/office/drawing/2014/main" id="{65288202-A880-4C88-EA8C-3403D83B7673}"/>
              </a:ext>
            </a:extLst>
          </p:cNvPr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03" t="3341" r="76989" b="25990"/>
          <a:stretch/>
        </p:blipFill>
        <p:spPr>
          <a:xfrm>
            <a:off x="14782800" y="3521511"/>
            <a:ext cx="1447800" cy="207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0951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/>
          <p:cNvSpPr/>
          <p:nvPr/>
        </p:nvSpPr>
        <p:spPr>
          <a:xfrm>
            <a:off x="5729247" y="465854"/>
            <a:ext cx="6743700" cy="6743700"/>
          </a:xfrm>
          <a:prstGeom prst="ellipse">
            <a:avLst/>
          </a:prstGeom>
          <a:ln w="762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>
              <a:cs typeface="B Koodak" panose="00000700000000000000" pitchFamily="2" charset="-78"/>
            </a:endParaRPr>
          </a:p>
        </p:txBody>
      </p:sp>
      <p:sp>
        <p:nvSpPr>
          <p:cNvPr id="4" name="Oval 3"/>
          <p:cNvSpPr/>
          <p:nvPr/>
        </p:nvSpPr>
        <p:spPr>
          <a:xfrm>
            <a:off x="6105779" y="837438"/>
            <a:ext cx="6000531" cy="6000531"/>
          </a:xfrm>
          <a:prstGeom prst="ellipse">
            <a:avLst/>
          </a:prstGeom>
          <a:solidFill>
            <a:schemeClr val="bg2">
              <a:lumMod val="25000"/>
              <a:lumOff val="75000"/>
            </a:schemeClr>
          </a:solidFill>
          <a:ln w="76200">
            <a:solidFill>
              <a:schemeClr val="bg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700">
              <a:cs typeface="B Koodak" panose="00000700000000000000" pitchFamily="2" charset="-78"/>
            </a:endParaRPr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E950FAF7-E62F-4078-9389-058922380EC7}"/>
              </a:ext>
            </a:extLst>
          </p:cNvPr>
          <p:cNvSpPr/>
          <p:nvPr/>
        </p:nvSpPr>
        <p:spPr>
          <a:xfrm>
            <a:off x="13226832" y="5826760"/>
            <a:ext cx="3384768" cy="320294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en-US" sz="3600" kern="0" dirty="0">
                <a:solidFill>
                  <a:schemeClr val="bg1"/>
                </a:solidFill>
                <a:cs typeface="B Koodak" panose="00000700000000000000" pitchFamily="2" charset="-78"/>
              </a:rPr>
              <a:t>Inhibition</a:t>
            </a:r>
            <a:endParaRPr lang="fa-IR" sz="3600" dirty="0">
              <a:ln w="0"/>
              <a:solidFill>
                <a:schemeClr val="tx1"/>
              </a:solidFill>
              <a:cs typeface="B Koodak" panose="00000700000000000000" pitchFamily="2" charset="-78"/>
            </a:endParaRPr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1F4B1BE8-7ED9-4A0F-9801-317149D41FFC}"/>
              </a:ext>
            </a:extLst>
          </p:cNvPr>
          <p:cNvSpPr/>
          <p:nvPr/>
        </p:nvSpPr>
        <p:spPr>
          <a:xfrm>
            <a:off x="14125994" y="1926844"/>
            <a:ext cx="3476206" cy="320294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fa-IR" sz="3600" kern="0" dirty="0">
              <a:solidFill>
                <a:schemeClr val="tx1">
                  <a:lumMod val="95000"/>
                  <a:lumOff val="5000"/>
                </a:schemeClr>
              </a:solidFill>
              <a:cs typeface="B Koodak" panose="00000700000000000000" pitchFamily="2" charset="-78"/>
            </a:endParaRPr>
          </a:p>
          <a:p>
            <a:pPr algn="ctr"/>
            <a:r>
              <a:rPr lang="en-US" sz="3600" kern="0" dirty="0">
                <a:solidFill>
                  <a:schemeClr val="tx1">
                    <a:lumMod val="95000"/>
                    <a:lumOff val="5000"/>
                  </a:schemeClr>
                </a:solidFill>
                <a:cs typeface="B Koodak" panose="00000700000000000000" pitchFamily="2" charset="-78"/>
              </a:rPr>
              <a:t>Drug delivery</a:t>
            </a:r>
          </a:p>
          <a:p>
            <a:pPr algn="ctr"/>
            <a:r>
              <a:rPr lang="en-US" sz="3600" kern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B Koodak" panose="00000700000000000000" pitchFamily="2" charset="-78"/>
              </a:rPr>
              <a:t>(</a:t>
            </a:r>
            <a:r>
              <a:rPr lang="en-US" sz="3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B Koodak" panose="00000700000000000000" pitchFamily="2" charset="-78"/>
              </a:rPr>
              <a:t>pegaptanid</a:t>
            </a:r>
            <a:r>
              <a:rPr lang="en-US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B Koodak" panose="00000700000000000000" pitchFamily="2" charset="-78"/>
              </a:rPr>
              <a:t>)</a:t>
            </a:r>
            <a:endParaRPr lang="fa-IR" sz="3600" kern="0" dirty="0">
              <a:solidFill>
                <a:schemeClr val="bg1"/>
              </a:solidFill>
              <a:cs typeface="B Koodak" panose="00000700000000000000" pitchFamily="2" charset="-78"/>
            </a:endParaRPr>
          </a:p>
          <a:p>
            <a:pPr algn="ctr"/>
            <a:endParaRPr lang="fa-IR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B Koodak" panose="00000700000000000000" pitchFamily="2" charset="-78"/>
            </a:endParaRPr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B587EE9F-9559-4EFB-937C-876AC00C3233}"/>
              </a:ext>
            </a:extLst>
          </p:cNvPr>
          <p:cNvSpPr/>
          <p:nvPr/>
        </p:nvSpPr>
        <p:spPr>
          <a:xfrm>
            <a:off x="1452203" y="5553471"/>
            <a:ext cx="2923112" cy="2870949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en-US" sz="3000" kern="0" dirty="0">
              <a:solidFill>
                <a:schemeClr val="tx1">
                  <a:lumMod val="95000"/>
                  <a:lumOff val="5000"/>
                </a:schemeClr>
              </a:solidFill>
              <a:cs typeface="B Koodak" panose="00000700000000000000" pitchFamily="2" charset="-78"/>
            </a:endParaRPr>
          </a:p>
          <a:p>
            <a:pPr algn="ctr"/>
            <a:r>
              <a:rPr lang="en-US" sz="3000" kern="0" dirty="0">
                <a:solidFill>
                  <a:schemeClr val="tx1">
                    <a:lumMod val="95000"/>
                    <a:lumOff val="5000"/>
                  </a:schemeClr>
                </a:solidFill>
                <a:cs typeface="B Koodak" panose="00000700000000000000" pitchFamily="2" charset="-78"/>
              </a:rPr>
              <a:t>treatment</a:t>
            </a:r>
            <a:endParaRPr lang="fa-IR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B Koodak" panose="00000700000000000000" pitchFamily="2" charset="-78"/>
            </a:endParaRPr>
          </a:p>
          <a:p>
            <a:pPr algn="ctr"/>
            <a:endParaRPr lang="fa-IR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B Koodak" panose="00000700000000000000" pitchFamily="2" charset="-78"/>
            </a:endParaRPr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E6D9529E-56A9-403A-9458-188B38983555}"/>
              </a:ext>
            </a:extLst>
          </p:cNvPr>
          <p:cNvSpPr/>
          <p:nvPr/>
        </p:nvSpPr>
        <p:spPr>
          <a:xfrm>
            <a:off x="1115709" y="2175039"/>
            <a:ext cx="2954745" cy="2954745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1" anchor="ctr"/>
          <a:lstStyle/>
          <a:p>
            <a:pPr algn="ctr" defTabSz="1371600" rtl="1">
              <a:defRPr/>
            </a:pPr>
            <a:endParaRPr lang="fa-IR" sz="3000" kern="0" dirty="0">
              <a:solidFill>
                <a:schemeClr val="bg1"/>
              </a:solidFill>
              <a:cs typeface="B Koodak" panose="00000700000000000000" pitchFamily="2" charset="-78"/>
            </a:endParaRPr>
          </a:p>
          <a:p>
            <a:pPr algn="ctr" defTabSz="1371600" rtl="1"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B Koodak" panose="00000700000000000000" pitchFamily="2" charset="-78"/>
              </a:rPr>
              <a:t>diagnosis</a:t>
            </a:r>
            <a:endParaRPr lang="fa-IR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B Koodak" panose="00000700000000000000" pitchFamily="2" charset="-78"/>
            </a:endParaRPr>
          </a:p>
          <a:p>
            <a:pPr algn="ctr" defTabSz="1371600" rtl="1">
              <a:defRPr/>
            </a:pPr>
            <a:endParaRPr lang="fa-IR" sz="3000" kern="0" dirty="0">
              <a:solidFill>
                <a:schemeClr val="bg1"/>
              </a:solidFill>
              <a:cs typeface="B Koodak" panose="00000700000000000000" pitchFamily="2" charset="-78"/>
            </a:endParaRPr>
          </a:p>
        </p:txBody>
      </p:sp>
      <p:cxnSp>
        <p:nvCxnSpPr>
          <p:cNvPr id="6" name="Elbow Connector 5"/>
          <p:cNvCxnSpPr>
            <a:endCxn id="92" idx="6"/>
          </p:cNvCxnSpPr>
          <p:nvPr/>
        </p:nvCxnSpPr>
        <p:spPr>
          <a:xfrm rot="10800000" flipV="1">
            <a:off x="4070454" y="1543049"/>
            <a:ext cx="2387499" cy="2109363"/>
          </a:xfrm>
          <a:prstGeom prst="bentConnector3">
            <a:avLst/>
          </a:prstGeom>
          <a:ln w="57150">
            <a:prstDash val="sysDot"/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Elbow Connector 29"/>
          <p:cNvCxnSpPr/>
          <p:nvPr/>
        </p:nvCxnSpPr>
        <p:spPr>
          <a:xfrm rot="10800000" flipV="1">
            <a:off x="4119311" y="5016717"/>
            <a:ext cx="1802718" cy="1073508"/>
          </a:xfrm>
          <a:prstGeom prst="bentConnector3">
            <a:avLst>
              <a:gd name="adj1" fmla="val 50000"/>
            </a:avLst>
          </a:prstGeom>
          <a:ln w="57150">
            <a:prstDash val="sysDot"/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Elbow Connector 8"/>
          <p:cNvCxnSpPr>
            <a:cxnSpLocks/>
            <a:stCxn id="3" idx="7"/>
            <a:endCxn id="90" idx="2"/>
          </p:cNvCxnSpPr>
          <p:nvPr/>
        </p:nvCxnSpPr>
        <p:spPr>
          <a:xfrm rot="16200000" flipH="1">
            <a:off x="11768240" y="1170561"/>
            <a:ext cx="2074868" cy="2640639"/>
          </a:xfrm>
          <a:prstGeom prst="bentConnector4">
            <a:avLst>
              <a:gd name="adj1" fmla="val -11018"/>
              <a:gd name="adj2" fmla="val 68700"/>
            </a:avLst>
          </a:prstGeom>
          <a:ln w="57150">
            <a:prstDash val="sysDot"/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Elbow Connector 11"/>
          <p:cNvCxnSpPr/>
          <p:nvPr/>
        </p:nvCxnSpPr>
        <p:spPr>
          <a:xfrm rot="16200000" flipH="1">
            <a:off x="11580956" y="4924088"/>
            <a:ext cx="2669925" cy="621828"/>
          </a:xfrm>
          <a:prstGeom prst="bentConnector3">
            <a:avLst/>
          </a:prstGeom>
          <a:ln w="57150">
            <a:prstDash val="sysDot"/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/>
          <p:cNvSpPr/>
          <p:nvPr/>
        </p:nvSpPr>
        <p:spPr>
          <a:xfrm>
            <a:off x="0" y="8449056"/>
            <a:ext cx="493776" cy="17419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6F1DB2-598E-140D-56E1-F20462B8BF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199" y="837438"/>
            <a:ext cx="5329591" cy="60005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C97245F8-4B81-E815-31B1-6A68A5A94A80}"/>
              </a:ext>
            </a:extLst>
          </p:cNvPr>
          <p:cNvSpPr/>
          <p:nvPr/>
        </p:nvSpPr>
        <p:spPr>
          <a:xfrm>
            <a:off x="17373600" y="9393493"/>
            <a:ext cx="909484" cy="801182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Graphic 10" descr="DNA with solid fill">
            <a:extLst>
              <a:ext uri="{FF2B5EF4-FFF2-40B4-BE49-F238E27FC236}">
                <a16:creationId xmlns:a16="http://schemas.microsoft.com/office/drawing/2014/main" id="{B1629D6D-C8D9-4214-45DF-7928816321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7602200" y="9570123"/>
            <a:ext cx="515346" cy="514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8165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" grpId="0" animBg="1"/>
      <p:bldP spid="90" grpId="0" animBg="1"/>
      <p:bldP spid="91" grpId="0" animBg="1"/>
      <p:bldP spid="9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 descr="Brain with solid fill">
            <a:extLst>
              <a:ext uri="{FF2B5EF4-FFF2-40B4-BE49-F238E27FC236}">
                <a16:creationId xmlns:a16="http://schemas.microsoft.com/office/drawing/2014/main" id="{FBF1D6C2-58F3-91F2-01B5-D2A45A620B2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2535878" y="4412059"/>
            <a:ext cx="1900532" cy="1900532"/>
          </a:xfrm>
          <a:prstGeom prst="rect">
            <a:avLst/>
          </a:prstGeom>
        </p:spPr>
      </p:pic>
      <p:pic>
        <p:nvPicPr>
          <p:cNvPr id="13" name="Graphic 12" descr="Books with solid fill">
            <a:extLst>
              <a:ext uri="{FF2B5EF4-FFF2-40B4-BE49-F238E27FC236}">
                <a16:creationId xmlns:a16="http://schemas.microsoft.com/office/drawing/2014/main" id="{58A67FCB-5BDB-C77F-A409-0E5A79F67BC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9800974" y="10069611"/>
            <a:ext cx="2772289" cy="2772289"/>
          </a:xfrm>
          <a:prstGeom prst="rect">
            <a:avLst/>
          </a:prstGeom>
        </p:spPr>
      </p:pic>
      <p:pic>
        <p:nvPicPr>
          <p:cNvPr id="29" name="Graphic 28" descr="DNA with solid fill">
            <a:extLst>
              <a:ext uri="{FF2B5EF4-FFF2-40B4-BE49-F238E27FC236}">
                <a16:creationId xmlns:a16="http://schemas.microsoft.com/office/drawing/2014/main" id="{B81B2E95-FD4B-55C8-8395-44CA1ECCDFE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6200000">
            <a:off x="3866532" y="4395185"/>
            <a:ext cx="2111737" cy="1690079"/>
          </a:xfrm>
          <a:prstGeom prst="rect">
            <a:avLst/>
          </a:prstGeom>
        </p:spPr>
      </p:pic>
      <p:pic>
        <p:nvPicPr>
          <p:cNvPr id="31" name="Graphic 30" descr="DNA with solid fill">
            <a:extLst>
              <a:ext uri="{FF2B5EF4-FFF2-40B4-BE49-F238E27FC236}">
                <a16:creationId xmlns:a16="http://schemas.microsoft.com/office/drawing/2014/main" id="{61EE172E-168C-F30D-68C6-1F147403A5D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6200000">
            <a:off x="15194253" y="3290115"/>
            <a:ext cx="4534717" cy="3629253"/>
          </a:xfrm>
          <a:prstGeom prst="rect">
            <a:avLst/>
          </a:prstGeom>
        </p:spPr>
      </p:pic>
      <p:pic>
        <p:nvPicPr>
          <p:cNvPr id="32" name="Graphic 31" descr="Brain with solid fill">
            <a:extLst>
              <a:ext uri="{FF2B5EF4-FFF2-40B4-BE49-F238E27FC236}">
                <a16:creationId xmlns:a16="http://schemas.microsoft.com/office/drawing/2014/main" id="{D4ECB5FA-3299-1749-E5D9-21726BBE1AB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V="1">
            <a:off x="9871254" y="-2230130"/>
            <a:ext cx="1762905" cy="1762905"/>
          </a:xfrm>
          <a:prstGeom prst="rect">
            <a:avLst/>
          </a:prstGeom>
        </p:spPr>
      </p:pic>
      <p:pic>
        <p:nvPicPr>
          <p:cNvPr id="33" name="Graphic 32" descr="Books with solid fill">
            <a:extLst>
              <a:ext uri="{FF2B5EF4-FFF2-40B4-BE49-F238E27FC236}">
                <a16:creationId xmlns:a16="http://schemas.microsoft.com/office/drawing/2014/main" id="{F766976C-BDDA-EB9D-1D11-4ED0E9DB78D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flipV="1">
            <a:off x="5644459" y="-2860527"/>
            <a:ext cx="2772289" cy="2772289"/>
          </a:xfrm>
          <a:prstGeom prst="rect">
            <a:avLst/>
          </a:prstGeom>
        </p:spPr>
      </p:pic>
      <p:pic>
        <p:nvPicPr>
          <p:cNvPr id="34" name="Graphic 33" descr="DNA with solid fill">
            <a:extLst>
              <a:ext uri="{FF2B5EF4-FFF2-40B4-BE49-F238E27FC236}">
                <a16:creationId xmlns:a16="http://schemas.microsoft.com/office/drawing/2014/main" id="{D43C96BA-7FBA-A6DE-B7B7-8B503A0F130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2254761">
            <a:off x="15429935" y="10397831"/>
            <a:ext cx="2686688" cy="2460442"/>
          </a:xfrm>
          <a:prstGeom prst="rect">
            <a:avLst/>
          </a:prstGeom>
        </p:spPr>
      </p:pic>
      <p:pic>
        <p:nvPicPr>
          <p:cNvPr id="35" name="Graphic 34" descr="DNA with solid fill">
            <a:extLst>
              <a:ext uri="{FF2B5EF4-FFF2-40B4-BE49-F238E27FC236}">
                <a16:creationId xmlns:a16="http://schemas.microsoft.com/office/drawing/2014/main" id="{F1DD80E2-994E-80C5-04E3-0D03F2525F3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8315550">
            <a:off x="3192684" y="10829490"/>
            <a:ext cx="3129060" cy="25042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B864217-2AE7-6E38-CC72-97C841B3631D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31" r="22003"/>
          <a:stretch/>
        </p:blipFill>
        <p:spPr>
          <a:xfrm>
            <a:off x="7151881" y="1293973"/>
            <a:ext cx="4921649" cy="7537746"/>
          </a:xfrm>
          <a:prstGeom prst="rect">
            <a:avLst/>
          </a:prstGeom>
        </p:spPr>
      </p:pic>
      <p:pic>
        <p:nvPicPr>
          <p:cNvPr id="8" name="IMG_5898">
            <a:hlinkClick r:id="" action="ppaction://media"/>
            <a:extLst>
              <a:ext uri="{FF2B5EF4-FFF2-40B4-BE49-F238E27FC236}">
                <a16:creationId xmlns:a16="http://schemas.microsoft.com/office/drawing/2014/main" id="{E8EFA736-AD40-B82B-DF9E-BFC9DF0E6B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b="10282"/>
          <a:stretch/>
        </p:blipFill>
        <p:spPr>
          <a:xfrm>
            <a:off x="13497958" y="5229404"/>
            <a:ext cx="4958358" cy="52661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IMG_5894">
            <a:hlinkClick r:id="" action="ppaction://media"/>
            <a:extLst>
              <a:ext uri="{FF2B5EF4-FFF2-40B4-BE49-F238E27FC236}">
                <a16:creationId xmlns:a16="http://schemas.microsoft.com/office/drawing/2014/main" id="{8B9FD923-E306-947B-2C77-CE94DFBAF24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18"/>
          <a:srcRect l="13360" r="18031" b="11182"/>
          <a:stretch/>
        </p:blipFill>
        <p:spPr>
          <a:xfrm>
            <a:off x="-87700" y="-88238"/>
            <a:ext cx="5178225" cy="5231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IMG_5904">
            <a:hlinkClick r:id="" action="ppaction://media"/>
            <a:extLst>
              <a:ext uri="{FF2B5EF4-FFF2-40B4-BE49-F238E27FC236}">
                <a16:creationId xmlns:a16="http://schemas.microsoft.com/office/drawing/2014/main" id="{25AFF329-FA22-A315-DAD1-7B16B26803D6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9"/>
          <a:srcRect l="10614" r="7543"/>
          <a:stretch/>
        </p:blipFill>
        <p:spPr>
          <a:xfrm>
            <a:off x="44138" y="5062846"/>
            <a:ext cx="5334933" cy="53877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گیقف999">
            <a:hlinkClick r:id="" action="ppaction://media"/>
            <a:extLst>
              <a:ext uri="{FF2B5EF4-FFF2-40B4-BE49-F238E27FC236}">
                <a16:creationId xmlns:a16="http://schemas.microsoft.com/office/drawing/2014/main" id="{2F353FF0-B82D-B270-16B0-834FD2B80D05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3197477" y="-46160"/>
            <a:ext cx="5090523" cy="51844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3" name="Section Zoom 2">
                <a:extLst>
                  <a:ext uri="{FF2B5EF4-FFF2-40B4-BE49-F238E27FC236}">
                    <a16:creationId xmlns:a16="http://schemas.microsoft.com/office/drawing/2014/main" id="{C6D031A8-413A-D4EF-9FEF-C40D8A295EC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376845494"/>
                  </p:ext>
                </p:extLst>
              </p:nvPr>
            </p:nvGraphicFramePr>
            <p:xfrm>
              <a:off x="828242" y="819627"/>
              <a:ext cx="131421" cy="132873"/>
            </p:xfrm>
            <a:graphic>
              <a:graphicData uri="http://schemas.microsoft.com/office/powerpoint/2016/sectionzoom">
                <psez:sectionZm>
                  <psez:sectionZmObj sectionId="{A42A0438-C8CC-4957-A65A-B12257411689}">
                    <psez:zmPr id="{D9EC8C68-0B19-4C5D-B4DB-82C2C6528AA9}" imageType="cover" transitionDur="1000">
                      <p166:blipFill xmlns:p166="http://schemas.microsoft.com/office/powerpoint/2016/6/main">
                        <a:blip r:embed="rId21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131421" cy="132873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3" name="Section Zoom 2">
                <a:hlinkClick r:id="rId22" action="ppaction://hlinksldjump"/>
                <a:extLst>
                  <a:ext uri="{FF2B5EF4-FFF2-40B4-BE49-F238E27FC236}">
                    <a16:creationId xmlns:a16="http://schemas.microsoft.com/office/drawing/2014/main" id="{C6D031A8-413A-D4EF-9FEF-C40D8A295EC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28242" y="819627"/>
                <a:ext cx="131421" cy="132873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6" name="Section Zoom 5">
                <a:extLst>
                  <a:ext uri="{FF2B5EF4-FFF2-40B4-BE49-F238E27FC236}">
                    <a16:creationId xmlns:a16="http://schemas.microsoft.com/office/drawing/2014/main" id="{91288443-8348-6F65-0582-E287EECBC945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7373599" y="9400936"/>
              <a:ext cx="88011" cy="93596"/>
            </p:xfrm>
            <a:graphic>
              <a:graphicData uri="http://schemas.microsoft.com/office/powerpoint/2016/sectionzoom">
                <psez:sectionZm>
                  <psez:sectionZmObj sectionId="{80CE6AAF-28E8-41E1-8856-9241CA5D7B65}">
                    <psez:zmPr id="{F0936A3F-21C2-4175-947E-3E2ACEAC8D82}" imageType="cover" transitionDur="1000">
                      <p166:blipFill xmlns:p166="http://schemas.microsoft.com/office/powerpoint/2016/6/main">
                        <a:blip r:embed="rId24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88011" cy="9359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6" name="Section Zoom 5">
                <a:hlinkClick r:id="rId25" action="ppaction://hlinksldjump"/>
                <a:extLst>
                  <a:ext uri="{FF2B5EF4-FFF2-40B4-BE49-F238E27FC236}">
                    <a16:creationId xmlns:a16="http://schemas.microsoft.com/office/drawing/2014/main" id="{91288443-8348-6F65-0582-E287EECBC94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373599" y="9400936"/>
                <a:ext cx="88011" cy="9359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9" name="Section Zoom 8">
                <a:extLst>
                  <a:ext uri="{FF2B5EF4-FFF2-40B4-BE49-F238E27FC236}">
                    <a16:creationId xmlns:a16="http://schemas.microsoft.com/office/drawing/2014/main" id="{5DD8D249-46B1-D6F1-F8F2-433E6220E798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 flipH="1">
              <a:off x="15932174" y="1314333"/>
              <a:ext cx="44963" cy="45719"/>
            </p:xfrm>
            <a:graphic>
              <a:graphicData uri="http://schemas.microsoft.com/office/powerpoint/2016/sectionzoom">
                <psez:sectionZm>
                  <psez:sectionZmObj sectionId="{71E79DC1-0924-4992-9B5D-C2157F3558E4}">
                    <psez:zmPr id="{35D261F2-41DB-4C65-9EE5-A86425BDCF2E}" imageType="cover" transitionDur="1000">
                      <p166:blipFill xmlns:p166="http://schemas.microsoft.com/office/powerpoint/2016/6/main">
                        <a:blip r:embed="rId27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 flipH="1">
                          <a:off x="0" y="0"/>
                          <a:ext cx="44963" cy="45719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9" name="Section Zoom 8">
                <a:hlinkClick r:id="rId28" action="ppaction://hlinksldjump"/>
                <a:extLst>
                  <a:ext uri="{FF2B5EF4-FFF2-40B4-BE49-F238E27FC236}">
                    <a16:creationId xmlns:a16="http://schemas.microsoft.com/office/drawing/2014/main" id="{5DD8D249-46B1-D6F1-F8F2-433E6220E79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15932174" y="1314333"/>
                <a:ext cx="44963" cy="45719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12" name="Section Zoom 11">
                <a:extLst>
                  <a:ext uri="{FF2B5EF4-FFF2-40B4-BE49-F238E27FC236}">
                    <a16:creationId xmlns:a16="http://schemas.microsoft.com/office/drawing/2014/main" id="{56D3EEF9-9065-6F36-B2D2-FD93ECD0CE1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654341986"/>
                  </p:ext>
                </p:extLst>
              </p:nvPr>
            </p:nvGraphicFramePr>
            <p:xfrm flipH="1" flipV="1">
              <a:off x="1447800" y="8982030"/>
              <a:ext cx="152400" cy="154033"/>
            </p:xfrm>
            <a:graphic>
              <a:graphicData uri="http://schemas.microsoft.com/office/powerpoint/2016/sectionzoom">
                <psez:sectionZm>
                  <psez:sectionZmObj sectionId="{151EF07B-5891-4C8C-8822-7E17952FC842}">
                    <psez:zmPr id="{59226D6C-2466-4B15-8281-E49000B9D1D9}" returnToParent="0" imageType="cover" transitionDur="1000">
                      <p166:blipFill xmlns:p166="http://schemas.microsoft.com/office/powerpoint/2016/6/main">
                        <a:blip r:embed="rId30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 flipH="1" flipV="1">
                          <a:off x="0" y="0"/>
                          <a:ext cx="152400" cy="154033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12" name="Section Zoom 11">
                <a:hlinkClick r:id="rId31" action="ppaction://hlinksldjump"/>
                <a:extLst>
                  <a:ext uri="{FF2B5EF4-FFF2-40B4-BE49-F238E27FC236}">
                    <a16:creationId xmlns:a16="http://schemas.microsoft.com/office/drawing/2014/main" id="{56D3EEF9-9065-6F36-B2D2-FD93ECD0CE1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 flipV="1">
                <a:off x="1447800" y="8982030"/>
                <a:ext cx="152400" cy="154033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03995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6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16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6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33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video>
              <p:cMediaNode vol="80000">
                <p:cTn id="31" repeatCount="indefinite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2286000" y="7298120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7" name="Freeform: Shape 5">
            <a:extLst>
              <a:ext uri="{FF2B5EF4-FFF2-40B4-BE49-F238E27FC236}">
                <a16:creationId xmlns:a16="http://schemas.microsoft.com/office/drawing/2014/main" id="{19C77D90-A740-F003-D396-E3D88E17BCEC}"/>
              </a:ext>
            </a:extLst>
          </p:cNvPr>
          <p:cNvSpPr/>
          <p:nvPr/>
        </p:nvSpPr>
        <p:spPr>
          <a:xfrm flipH="1">
            <a:off x="2286000" y="5846957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2286000" y="4395794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Freeform: Shape 2">
            <a:extLst>
              <a:ext uri="{FF2B5EF4-FFF2-40B4-BE49-F238E27FC236}">
                <a16:creationId xmlns:a16="http://schemas.microsoft.com/office/drawing/2014/main" id="{C0F9B14F-6340-96FD-ED41-A5F7789C95E5}"/>
              </a:ext>
            </a:extLst>
          </p:cNvPr>
          <p:cNvSpPr/>
          <p:nvPr/>
        </p:nvSpPr>
        <p:spPr>
          <a:xfrm flipH="1">
            <a:off x="2286000" y="1493468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2286000" y="-325294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2500146" y="5302886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2500146" y="6806250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2500146" y="8309616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2500146" y="2296158"/>
            <a:ext cx="1273067" cy="119087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2500146" y="792794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2180" y="880024"/>
            <a:ext cx="914400" cy="914400"/>
          </a:xfrm>
          <a:prstGeom prst="rect">
            <a:avLst/>
          </a:prstGeom>
        </p:spPr>
      </p:pic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79479" y="2407868"/>
            <a:ext cx="914400" cy="912080"/>
          </a:xfrm>
          <a:prstGeom prst="rect">
            <a:avLst/>
          </a:prstGeom>
        </p:spPr>
      </p:pic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79480" y="6989958"/>
            <a:ext cx="553774" cy="553774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722180" y="5479478"/>
            <a:ext cx="849261" cy="849261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5400000" flipV="1">
            <a:off x="2908315" y="7343450"/>
            <a:ext cx="610157" cy="608609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712048" y="8441119"/>
            <a:ext cx="914400" cy="914400"/>
          </a:xfrm>
          <a:prstGeom prst="rect">
            <a:avLst/>
          </a:prstGeom>
        </p:spPr>
      </p:pic>
      <p:sp>
        <p:nvSpPr>
          <p:cNvPr id="3" name="Freeform: Shape 7">
            <a:extLst>
              <a:ext uri="{FF2B5EF4-FFF2-40B4-BE49-F238E27FC236}">
                <a16:creationId xmlns:a16="http://schemas.microsoft.com/office/drawing/2014/main" id="{51758D7A-3D5C-00FF-7A6D-C9E986C5D4FE}"/>
              </a:ext>
            </a:extLst>
          </p:cNvPr>
          <p:cNvSpPr/>
          <p:nvPr/>
        </p:nvSpPr>
        <p:spPr>
          <a:xfrm flipH="1">
            <a:off x="882210" y="3269494"/>
            <a:ext cx="3235872" cy="2660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981074" y="3904785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26905" y="4043024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BB9AF0-3F94-B309-4217-21C6DCC533A4}"/>
              </a:ext>
            </a:extLst>
          </p:cNvPr>
          <p:cNvSpPr txBox="1"/>
          <p:nvPr/>
        </p:nvSpPr>
        <p:spPr>
          <a:xfrm>
            <a:off x="2425927" y="4238038"/>
            <a:ext cx="1614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CELEX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145516-69D7-5E85-B31D-FE8995D4DFE6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114300"/>
            <a:ext cx="14173200" cy="101727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23AD98-32CF-0DA7-FBC3-FF0C29B476B6}"/>
              </a:ext>
            </a:extLst>
          </p:cNvPr>
          <p:cNvSpPr txBox="1"/>
          <p:nvPr/>
        </p:nvSpPr>
        <p:spPr>
          <a:xfrm>
            <a:off x="16459897" y="9542798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Picture1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D8BE6D3-5719-3AD6-BC9B-2F881C2FFA3D}"/>
              </a:ext>
            </a:extLst>
          </p:cNvPr>
          <p:cNvSpPr/>
          <p:nvPr/>
        </p:nvSpPr>
        <p:spPr>
          <a:xfrm>
            <a:off x="8610600" y="9047357"/>
            <a:ext cx="2438400" cy="124726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482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">
            <a:hlinkClick r:id="" action="ppaction://media"/>
            <a:extLst>
              <a:ext uri="{FF2B5EF4-FFF2-40B4-BE49-F238E27FC236}">
                <a16:creationId xmlns:a16="http://schemas.microsoft.com/office/drawing/2014/main" id="{9006773F-18B0-4E6F-9631-9B287A6DAE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2">
            <a:lum bright="25000" contrast="47000"/>
          </a:blip>
          <a:srcRect l="508" r="1"/>
          <a:stretch/>
        </p:blipFill>
        <p:spPr>
          <a:xfrm>
            <a:off x="238309" y="690161"/>
            <a:ext cx="4679470" cy="32144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3F37F1-F706-02F4-9B8B-EC4CB1FFA34E}"/>
              </a:ext>
            </a:extLst>
          </p:cNvPr>
          <p:cNvSpPr txBox="1"/>
          <p:nvPr/>
        </p:nvSpPr>
        <p:spPr>
          <a:xfrm>
            <a:off x="0" y="-7620"/>
            <a:ext cx="19063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Step 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D5B003-18B8-E99A-4657-5B943C98A596}"/>
              </a:ext>
            </a:extLst>
          </p:cNvPr>
          <p:cNvSpPr txBox="1"/>
          <p:nvPr/>
        </p:nvSpPr>
        <p:spPr>
          <a:xfrm>
            <a:off x="16992600" y="9713286"/>
            <a:ext cx="19063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Step 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B4ED76-929F-B0BE-7E62-EDD9EDC43553}"/>
              </a:ext>
            </a:extLst>
          </p:cNvPr>
          <p:cNvSpPr txBox="1"/>
          <p:nvPr/>
        </p:nvSpPr>
        <p:spPr>
          <a:xfrm>
            <a:off x="16992600" y="-17821"/>
            <a:ext cx="19063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Step 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CFCBC3-5972-769B-8434-C05757FC8762}"/>
              </a:ext>
            </a:extLst>
          </p:cNvPr>
          <p:cNvSpPr txBox="1"/>
          <p:nvPr/>
        </p:nvSpPr>
        <p:spPr>
          <a:xfrm>
            <a:off x="0" y="9697432"/>
            <a:ext cx="19063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Step 3</a:t>
            </a:r>
          </a:p>
        </p:txBody>
      </p:sp>
      <p:pic>
        <p:nvPicPr>
          <p:cNvPr id="12" name="101">
            <a:hlinkClick r:id="" action="ppaction://media"/>
            <a:extLst>
              <a:ext uri="{FF2B5EF4-FFF2-40B4-BE49-F238E27FC236}">
                <a16:creationId xmlns:a16="http://schemas.microsoft.com/office/drawing/2014/main" id="{42AF13B0-DD88-32E2-CF67-5E1FE58489E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>
            <a:lum bright="20000" contrast="40000"/>
          </a:blip>
          <a:stretch>
            <a:fillRect/>
          </a:stretch>
        </p:blipFill>
        <p:spPr>
          <a:xfrm>
            <a:off x="3414024" y="1717762"/>
            <a:ext cx="12115800" cy="68514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10">
            <a:hlinkClick r:id="" action="ppaction://media"/>
            <a:extLst>
              <a:ext uri="{FF2B5EF4-FFF2-40B4-BE49-F238E27FC236}">
                <a16:creationId xmlns:a16="http://schemas.microsoft.com/office/drawing/2014/main" id="{F67B19E5-AE5D-81E5-5F45-9A6D995E7B0B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4">
            <a:lum bright="25000" contrast="47000"/>
          </a:blip>
          <a:srcRect l="2045"/>
          <a:stretch/>
        </p:blipFill>
        <p:spPr>
          <a:xfrm>
            <a:off x="316379" y="6743700"/>
            <a:ext cx="5107653" cy="285313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3">
            <a:hlinkClick r:id="" action="ppaction://media"/>
            <a:extLst>
              <a:ext uri="{FF2B5EF4-FFF2-40B4-BE49-F238E27FC236}">
                <a16:creationId xmlns:a16="http://schemas.microsoft.com/office/drawing/2014/main" id="{001DDAE9-7902-436A-6AA3-42A6834EA60E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 rotWithShape="1">
          <a:blip r:embed="rId15">
            <a:lum bright="25000" contrast="47000"/>
          </a:blip>
          <a:srcRect l="976"/>
          <a:stretch/>
        </p:blipFill>
        <p:spPr>
          <a:xfrm>
            <a:off x="13415811" y="784634"/>
            <a:ext cx="5372897" cy="29688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4">
            <a:hlinkClick r:id="" action="ppaction://media"/>
            <a:extLst>
              <a:ext uri="{FF2B5EF4-FFF2-40B4-BE49-F238E27FC236}">
                <a16:creationId xmlns:a16="http://schemas.microsoft.com/office/drawing/2014/main" id="{5AFA97BC-28F9-5883-B601-81A73F54AFE2}"/>
              </a:ext>
            </a:extLst>
          </p:cNvPr>
          <p:cNvPicPr>
            <a:picLocks noChangeAspect="1"/>
          </p:cNvPicPr>
          <p:nvPr>
            <a:vide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 rotWithShape="1">
          <a:blip r:embed="rId16">
            <a:lum bright="25000" contrast="47000"/>
          </a:blip>
          <a:srcRect l="845"/>
          <a:stretch/>
        </p:blipFill>
        <p:spPr>
          <a:xfrm>
            <a:off x="14515150" y="7444022"/>
            <a:ext cx="3683086" cy="2032467"/>
          </a:xfrm>
          <a:prstGeom prst="rect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9" name="Slide Zoom 18">
                <a:extLst>
                  <a:ext uri="{FF2B5EF4-FFF2-40B4-BE49-F238E27FC236}">
                    <a16:creationId xmlns:a16="http://schemas.microsoft.com/office/drawing/2014/main" id="{52414EBC-E90C-BDC5-9C2B-40346CE901D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578212873"/>
                  </p:ext>
                </p:extLst>
              </p:nvPr>
            </p:nvGraphicFramePr>
            <p:xfrm>
              <a:off x="17802658" y="9029700"/>
              <a:ext cx="379754" cy="209993"/>
            </p:xfrm>
            <a:graphic>
              <a:graphicData uri="http://schemas.microsoft.com/office/powerpoint/2016/slidezoom">
                <pslz:sldZm>
                  <pslz:sldZmObj sldId="554" cId="2528609067">
                    <pslz:zmPr id="{8BADDC6F-20B8-45DC-98A4-804FBEE35DCF}" returnToParent="0" imageType="cover" transitionDur="1000" showBg="0">
                      <p166:blipFill xmlns:p166="http://schemas.microsoft.com/office/powerpoint/2016/6/main">
                        <a:blip r:embed="rId17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79754" cy="209993"/>
                        </a:xfrm>
                        <a:prstGeom prst="rect">
                          <a:avLst/>
                        </a:prstGeom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9" name="Slide Zoom 18">
                <a:hlinkClick r:id="rId27" action="ppaction://hlinksldjump"/>
                <a:extLst>
                  <a:ext uri="{FF2B5EF4-FFF2-40B4-BE49-F238E27FC236}">
                    <a16:creationId xmlns:a16="http://schemas.microsoft.com/office/drawing/2014/main" id="{52414EBC-E90C-BDC5-9C2B-40346CE901D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802658" y="9029700"/>
                <a:ext cx="379754" cy="20999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1437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9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73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2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076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26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3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7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>
                <p:cTn id="38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3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video>
              <p:cMediaNode vol="80000">
                <p:cTn id="44" repeatCount="indefinite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1">
            <a:hlinkClick r:id="" action="ppaction://media"/>
            <a:extLst>
              <a:ext uri="{FF2B5EF4-FFF2-40B4-BE49-F238E27FC236}">
                <a16:creationId xmlns:a16="http://schemas.microsoft.com/office/drawing/2014/main" id="{F6553310-5AFA-7639-D136-3A65DDB35E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lum bright="25000" contrast="47000"/>
          </a:blip>
          <a:srcRect l="508" r="1"/>
          <a:stretch/>
        </p:blipFill>
        <p:spPr>
          <a:xfrm>
            <a:off x="2865059" y="1690277"/>
            <a:ext cx="12557881" cy="6906446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C0444A5D-EEBC-9C08-63D4-F52B04A8E043}"/>
              </a:ext>
            </a:extLst>
          </p:cNvPr>
          <p:cNvGrpSpPr/>
          <p:nvPr/>
        </p:nvGrpSpPr>
        <p:grpSpPr>
          <a:xfrm>
            <a:off x="15544800" y="8735453"/>
            <a:ext cx="6200545" cy="1524000"/>
            <a:chOff x="0" y="0"/>
            <a:chExt cx="1584259" cy="576811"/>
          </a:xfrm>
          <a:solidFill>
            <a:schemeClr val="tx2">
              <a:lumMod val="75000"/>
            </a:schemeClr>
          </a:solidFill>
        </p:grpSpPr>
        <p:sp>
          <p:nvSpPr>
            <p:cNvPr id="6" name="Freeform 3">
              <a:extLst>
                <a:ext uri="{FF2B5EF4-FFF2-40B4-BE49-F238E27FC236}">
                  <a16:creationId xmlns:a16="http://schemas.microsoft.com/office/drawing/2014/main" id="{97F6097C-0BC8-FE4C-CB57-2AD77357B4DA}"/>
                </a:ext>
              </a:extLst>
            </p:cNvPr>
            <p:cNvSpPr/>
            <p:nvPr/>
          </p:nvSpPr>
          <p:spPr>
            <a:xfrm>
              <a:off x="0" y="0"/>
              <a:ext cx="1584259" cy="576811"/>
            </a:xfrm>
            <a:custGeom>
              <a:avLst/>
              <a:gdLst/>
              <a:ahLst/>
              <a:cxnLst/>
              <a:rect l="l" t="t" r="r" b="b"/>
              <a:pathLst>
                <a:path w="1584259" h="576811">
                  <a:moveTo>
                    <a:pt x="23723" y="0"/>
                  </a:moveTo>
                  <a:lnTo>
                    <a:pt x="1560536" y="0"/>
                  </a:lnTo>
                  <a:cubicBezTo>
                    <a:pt x="1573638" y="0"/>
                    <a:pt x="1584259" y="10621"/>
                    <a:pt x="1584259" y="23723"/>
                  </a:cubicBezTo>
                  <a:lnTo>
                    <a:pt x="1584259" y="553088"/>
                  </a:lnTo>
                  <a:cubicBezTo>
                    <a:pt x="1584259" y="566190"/>
                    <a:pt x="1573638" y="576811"/>
                    <a:pt x="1560536" y="576811"/>
                  </a:cubicBezTo>
                  <a:lnTo>
                    <a:pt x="23723" y="576811"/>
                  </a:lnTo>
                  <a:cubicBezTo>
                    <a:pt x="10621" y="576811"/>
                    <a:pt x="0" y="566190"/>
                    <a:pt x="0" y="553088"/>
                  </a:cubicBezTo>
                  <a:lnTo>
                    <a:pt x="0" y="23723"/>
                  </a:lnTo>
                  <a:cubicBezTo>
                    <a:pt x="0" y="10621"/>
                    <a:pt x="10621" y="0"/>
                    <a:pt x="23723" y="0"/>
                  </a:cubicBezTo>
                  <a:close/>
                </a:path>
              </a:pathLst>
            </a:custGeom>
            <a:grpFill/>
          </p:spPr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76EDA0C8-426F-F5FE-0AA8-4F93D0CCBEE7}"/>
                </a:ext>
              </a:extLst>
            </p:cNvPr>
            <p:cNvSpPr txBox="1"/>
            <p:nvPr/>
          </p:nvSpPr>
          <p:spPr>
            <a:xfrm>
              <a:off x="0" y="-38100"/>
              <a:ext cx="1584259" cy="614911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44E7DBFD-EB04-69CA-1603-3FC8CDED772A}"/>
              </a:ext>
            </a:extLst>
          </p:cNvPr>
          <p:cNvSpPr txBox="1"/>
          <p:nvPr/>
        </p:nvSpPr>
        <p:spPr>
          <a:xfrm>
            <a:off x="16078200" y="8717340"/>
            <a:ext cx="6629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Step 1</a:t>
            </a:r>
          </a:p>
          <a:p>
            <a:r>
              <a:rPr lang="en-US" sz="4800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Binding</a:t>
            </a:r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80C10DC8-9915-C74E-A58A-ADACA4526B21}"/>
              </a:ext>
            </a:extLst>
          </p:cNvPr>
          <p:cNvSpPr/>
          <p:nvPr/>
        </p:nvSpPr>
        <p:spPr>
          <a:xfrm>
            <a:off x="14608778" y="8960036"/>
            <a:ext cx="1208140" cy="105372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Graphic 9" descr="Microscope with solid fill">
            <a:extLst>
              <a:ext uri="{FF2B5EF4-FFF2-40B4-BE49-F238E27FC236}">
                <a16:creationId xmlns:a16="http://schemas.microsoft.com/office/drawing/2014/main" id="{EA8322CE-5D14-B910-9CFA-34953CA1DB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805203" y="90297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317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3">
            <a:hlinkClick r:id="" action="ppaction://media"/>
            <a:extLst>
              <a:ext uri="{FF2B5EF4-FFF2-40B4-BE49-F238E27FC236}">
                <a16:creationId xmlns:a16="http://schemas.microsoft.com/office/drawing/2014/main" id="{8FAD515E-E733-C99E-139E-B4B99E6317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lum bright="25000" contrast="47000"/>
          </a:blip>
          <a:srcRect l="976"/>
          <a:stretch/>
        </p:blipFill>
        <p:spPr>
          <a:xfrm>
            <a:off x="2869220" y="2071161"/>
            <a:ext cx="12649200" cy="6989511"/>
          </a:xfrm>
          <a:prstGeom prst="rect">
            <a:avLst/>
          </a:prstGeom>
        </p:spPr>
      </p:pic>
      <p:sp>
        <p:nvSpPr>
          <p:cNvPr id="3" name="TextBox 6">
            <a:extLst>
              <a:ext uri="{FF2B5EF4-FFF2-40B4-BE49-F238E27FC236}">
                <a16:creationId xmlns:a16="http://schemas.microsoft.com/office/drawing/2014/main" id="{0492A724-101D-7DC5-4796-BA16057ECCB4}"/>
              </a:ext>
            </a:extLst>
          </p:cNvPr>
          <p:cNvSpPr txBox="1"/>
          <p:nvPr/>
        </p:nvSpPr>
        <p:spPr>
          <a:xfrm>
            <a:off x="16535400" y="9383160"/>
            <a:ext cx="4496291" cy="8894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169"/>
              </a:lnSpc>
            </a:pPr>
            <a:r>
              <a:rPr lang="en-US" sz="5120" b="1" dirty="0">
                <a:solidFill>
                  <a:srgbClr val="0E0340"/>
                </a:solidFill>
                <a:latin typeface="TT Chocolates Bold"/>
              </a:rPr>
              <a:t>Step </a:t>
            </a:r>
            <a:r>
              <a:rPr lang="fa-IR" sz="5120" b="1" dirty="0">
                <a:solidFill>
                  <a:srgbClr val="0E0340"/>
                </a:solidFill>
                <a:latin typeface="TT Chocolates Bold"/>
              </a:rPr>
              <a:t>2</a:t>
            </a:r>
            <a:endParaRPr lang="en-US" sz="5120" b="1" dirty="0">
              <a:solidFill>
                <a:srgbClr val="0E0340"/>
              </a:solidFill>
              <a:latin typeface="TT Chocolates Bold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4D9B196-1CCD-A2BE-359B-B03252FBA92A}"/>
              </a:ext>
            </a:extLst>
          </p:cNvPr>
          <p:cNvGrpSpPr/>
          <p:nvPr/>
        </p:nvGrpSpPr>
        <p:grpSpPr>
          <a:xfrm>
            <a:off x="15544800" y="8735453"/>
            <a:ext cx="6200545" cy="1524000"/>
            <a:chOff x="0" y="0"/>
            <a:chExt cx="1584259" cy="576811"/>
          </a:xfrm>
          <a:solidFill>
            <a:schemeClr val="tx2">
              <a:lumMod val="75000"/>
            </a:schemeClr>
          </a:solidFill>
        </p:grpSpPr>
        <p:sp>
          <p:nvSpPr>
            <p:cNvPr id="5" name="Freeform 3">
              <a:extLst>
                <a:ext uri="{FF2B5EF4-FFF2-40B4-BE49-F238E27FC236}">
                  <a16:creationId xmlns:a16="http://schemas.microsoft.com/office/drawing/2014/main" id="{3AEA5D13-63FE-ECD1-1F36-47BDF5B269B3}"/>
                </a:ext>
              </a:extLst>
            </p:cNvPr>
            <p:cNvSpPr/>
            <p:nvPr/>
          </p:nvSpPr>
          <p:spPr>
            <a:xfrm>
              <a:off x="0" y="0"/>
              <a:ext cx="1584259" cy="576811"/>
            </a:xfrm>
            <a:custGeom>
              <a:avLst/>
              <a:gdLst/>
              <a:ahLst/>
              <a:cxnLst/>
              <a:rect l="l" t="t" r="r" b="b"/>
              <a:pathLst>
                <a:path w="1584259" h="576811">
                  <a:moveTo>
                    <a:pt x="23723" y="0"/>
                  </a:moveTo>
                  <a:lnTo>
                    <a:pt x="1560536" y="0"/>
                  </a:lnTo>
                  <a:cubicBezTo>
                    <a:pt x="1573638" y="0"/>
                    <a:pt x="1584259" y="10621"/>
                    <a:pt x="1584259" y="23723"/>
                  </a:cubicBezTo>
                  <a:lnTo>
                    <a:pt x="1584259" y="553088"/>
                  </a:lnTo>
                  <a:cubicBezTo>
                    <a:pt x="1584259" y="566190"/>
                    <a:pt x="1573638" y="576811"/>
                    <a:pt x="1560536" y="576811"/>
                  </a:cubicBezTo>
                  <a:lnTo>
                    <a:pt x="23723" y="576811"/>
                  </a:lnTo>
                  <a:cubicBezTo>
                    <a:pt x="10621" y="576811"/>
                    <a:pt x="0" y="566190"/>
                    <a:pt x="0" y="553088"/>
                  </a:cubicBezTo>
                  <a:lnTo>
                    <a:pt x="0" y="23723"/>
                  </a:lnTo>
                  <a:cubicBezTo>
                    <a:pt x="0" y="10621"/>
                    <a:pt x="10621" y="0"/>
                    <a:pt x="23723" y="0"/>
                  </a:cubicBezTo>
                  <a:close/>
                </a:path>
              </a:pathLst>
            </a:custGeom>
            <a:grpFill/>
          </p:spPr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AB4BFEB-6DAD-9123-C210-336FE16DE1B2}"/>
                </a:ext>
              </a:extLst>
            </p:cNvPr>
            <p:cNvSpPr txBox="1"/>
            <p:nvPr/>
          </p:nvSpPr>
          <p:spPr>
            <a:xfrm>
              <a:off x="0" y="-38100"/>
              <a:ext cx="1584259" cy="614911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4142F271-33B3-3F38-8E11-7A9132369EEB}"/>
              </a:ext>
            </a:extLst>
          </p:cNvPr>
          <p:cNvSpPr txBox="1"/>
          <p:nvPr/>
        </p:nvSpPr>
        <p:spPr>
          <a:xfrm>
            <a:off x="16078200" y="8717340"/>
            <a:ext cx="6629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Step 2</a:t>
            </a:r>
          </a:p>
          <a:p>
            <a:r>
              <a:rPr lang="en-US" sz="4800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Elution</a:t>
            </a:r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CCA47E89-5DB4-453A-4C80-B41866FD5A02}"/>
              </a:ext>
            </a:extLst>
          </p:cNvPr>
          <p:cNvSpPr/>
          <p:nvPr/>
        </p:nvSpPr>
        <p:spPr>
          <a:xfrm>
            <a:off x="14641460" y="8991008"/>
            <a:ext cx="1208140" cy="105372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 descr="Microscope with solid fill">
            <a:extLst>
              <a:ext uri="{FF2B5EF4-FFF2-40B4-BE49-F238E27FC236}">
                <a16:creationId xmlns:a16="http://schemas.microsoft.com/office/drawing/2014/main" id="{DDAFC530-9F6D-7E03-66DE-D5B960E455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837885" y="906067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707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10">
            <a:hlinkClick r:id="" action="ppaction://media"/>
            <a:extLst>
              <a:ext uri="{FF2B5EF4-FFF2-40B4-BE49-F238E27FC236}">
                <a16:creationId xmlns:a16="http://schemas.microsoft.com/office/drawing/2014/main" id="{3FD26654-4D74-051A-3851-741AC18C9A7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lum bright="25000" contrast="47000"/>
          </a:blip>
          <a:srcRect l="2045"/>
          <a:stretch/>
        </p:blipFill>
        <p:spPr>
          <a:xfrm>
            <a:off x="2590800" y="1050382"/>
            <a:ext cx="13487400" cy="7534073"/>
          </a:xfrm>
          <a:prstGeom prst="rect">
            <a:avLst/>
          </a:prstGeom>
        </p:spPr>
      </p:pic>
      <p:sp>
        <p:nvSpPr>
          <p:cNvPr id="4" name="TextBox 6">
            <a:extLst>
              <a:ext uri="{FF2B5EF4-FFF2-40B4-BE49-F238E27FC236}">
                <a16:creationId xmlns:a16="http://schemas.microsoft.com/office/drawing/2014/main" id="{4D09B6A6-E6B9-A98B-2B1C-063B4661EA51}"/>
              </a:ext>
            </a:extLst>
          </p:cNvPr>
          <p:cNvSpPr txBox="1"/>
          <p:nvPr/>
        </p:nvSpPr>
        <p:spPr>
          <a:xfrm>
            <a:off x="16535400" y="9383160"/>
            <a:ext cx="4496291" cy="8894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169"/>
              </a:lnSpc>
            </a:pPr>
            <a:r>
              <a:rPr lang="en-US" sz="5120" dirty="0">
                <a:solidFill>
                  <a:srgbClr val="0E0340"/>
                </a:solidFill>
                <a:latin typeface="TT Chocolates Bold"/>
              </a:rPr>
              <a:t>Step </a:t>
            </a:r>
            <a:r>
              <a:rPr lang="fa-IR" sz="5120" b="1" dirty="0">
                <a:solidFill>
                  <a:srgbClr val="0E0340"/>
                </a:solidFill>
                <a:latin typeface="TT Chocolates Bold"/>
              </a:rPr>
              <a:t>3</a:t>
            </a:r>
            <a:endParaRPr lang="en-US" sz="5120" b="1" dirty="0">
              <a:solidFill>
                <a:srgbClr val="0E0340"/>
              </a:solidFill>
              <a:latin typeface="TT Chocolates Bold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717B318-AE3D-31BE-8BB3-09FB41AE627B}"/>
              </a:ext>
            </a:extLst>
          </p:cNvPr>
          <p:cNvGrpSpPr/>
          <p:nvPr/>
        </p:nvGrpSpPr>
        <p:grpSpPr>
          <a:xfrm>
            <a:off x="15544800" y="8735453"/>
            <a:ext cx="6200545" cy="1524000"/>
            <a:chOff x="0" y="0"/>
            <a:chExt cx="1584259" cy="576811"/>
          </a:xfrm>
          <a:solidFill>
            <a:schemeClr val="tx2">
              <a:lumMod val="75000"/>
            </a:schemeClr>
          </a:solidFill>
        </p:grpSpPr>
        <p:sp>
          <p:nvSpPr>
            <p:cNvPr id="6" name="Freeform 3">
              <a:extLst>
                <a:ext uri="{FF2B5EF4-FFF2-40B4-BE49-F238E27FC236}">
                  <a16:creationId xmlns:a16="http://schemas.microsoft.com/office/drawing/2014/main" id="{A693D12F-833E-B8DC-317B-C832DFDCB3FD}"/>
                </a:ext>
              </a:extLst>
            </p:cNvPr>
            <p:cNvSpPr/>
            <p:nvPr/>
          </p:nvSpPr>
          <p:spPr>
            <a:xfrm>
              <a:off x="0" y="0"/>
              <a:ext cx="1584259" cy="576811"/>
            </a:xfrm>
            <a:custGeom>
              <a:avLst/>
              <a:gdLst/>
              <a:ahLst/>
              <a:cxnLst/>
              <a:rect l="l" t="t" r="r" b="b"/>
              <a:pathLst>
                <a:path w="1584259" h="576811">
                  <a:moveTo>
                    <a:pt x="23723" y="0"/>
                  </a:moveTo>
                  <a:lnTo>
                    <a:pt x="1560536" y="0"/>
                  </a:lnTo>
                  <a:cubicBezTo>
                    <a:pt x="1573638" y="0"/>
                    <a:pt x="1584259" y="10621"/>
                    <a:pt x="1584259" y="23723"/>
                  </a:cubicBezTo>
                  <a:lnTo>
                    <a:pt x="1584259" y="553088"/>
                  </a:lnTo>
                  <a:cubicBezTo>
                    <a:pt x="1584259" y="566190"/>
                    <a:pt x="1573638" y="576811"/>
                    <a:pt x="1560536" y="576811"/>
                  </a:cubicBezTo>
                  <a:lnTo>
                    <a:pt x="23723" y="576811"/>
                  </a:lnTo>
                  <a:cubicBezTo>
                    <a:pt x="10621" y="576811"/>
                    <a:pt x="0" y="566190"/>
                    <a:pt x="0" y="553088"/>
                  </a:cubicBezTo>
                  <a:lnTo>
                    <a:pt x="0" y="23723"/>
                  </a:lnTo>
                  <a:cubicBezTo>
                    <a:pt x="0" y="10621"/>
                    <a:pt x="10621" y="0"/>
                    <a:pt x="23723" y="0"/>
                  </a:cubicBezTo>
                  <a:close/>
                </a:path>
              </a:pathLst>
            </a:custGeom>
            <a:grpFill/>
          </p:spPr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269B0EA4-1A5B-A464-E985-CE1EB91908CA}"/>
                </a:ext>
              </a:extLst>
            </p:cNvPr>
            <p:cNvSpPr txBox="1"/>
            <p:nvPr/>
          </p:nvSpPr>
          <p:spPr>
            <a:xfrm>
              <a:off x="0" y="-38100"/>
              <a:ext cx="1584259" cy="614911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50EF2A13-E3B2-8042-6C20-E6BA03B70A31}"/>
              </a:ext>
            </a:extLst>
          </p:cNvPr>
          <p:cNvSpPr txBox="1"/>
          <p:nvPr/>
        </p:nvSpPr>
        <p:spPr>
          <a:xfrm>
            <a:off x="16078200" y="8717340"/>
            <a:ext cx="6629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Step 3</a:t>
            </a:r>
          </a:p>
          <a:p>
            <a:r>
              <a:rPr lang="en-US" sz="4800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PCR</a:t>
            </a:r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9E55131A-B800-36A6-ECAA-6F6EDB4EA5D7}"/>
              </a:ext>
            </a:extLst>
          </p:cNvPr>
          <p:cNvSpPr/>
          <p:nvPr/>
        </p:nvSpPr>
        <p:spPr>
          <a:xfrm>
            <a:off x="14710921" y="8856296"/>
            <a:ext cx="1208140" cy="105372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Graphic 9" descr="Microscope with solid fill">
            <a:extLst>
              <a:ext uri="{FF2B5EF4-FFF2-40B4-BE49-F238E27FC236}">
                <a16:creationId xmlns:a16="http://schemas.microsoft.com/office/drawing/2014/main" id="{2E98DFD2-A250-D9CE-4A1F-A299D97D91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907346" y="892596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78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4">
            <a:hlinkClick r:id="" action="ppaction://media"/>
            <a:extLst>
              <a:ext uri="{FF2B5EF4-FFF2-40B4-BE49-F238E27FC236}">
                <a16:creationId xmlns:a16="http://schemas.microsoft.com/office/drawing/2014/main" id="{15D0D6C9-48E8-7B9A-F020-C2452BB375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lum bright="25000" contrast="47000"/>
          </a:blip>
          <a:srcRect l="845"/>
          <a:stretch/>
        </p:blipFill>
        <p:spPr>
          <a:xfrm>
            <a:off x="3429000" y="1308469"/>
            <a:ext cx="12993590" cy="7170356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977A0343-E062-B2D0-5D95-0B6FE77FEB8C}"/>
              </a:ext>
            </a:extLst>
          </p:cNvPr>
          <p:cNvGrpSpPr/>
          <p:nvPr/>
        </p:nvGrpSpPr>
        <p:grpSpPr>
          <a:xfrm>
            <a:off x="15165290" y="8692981"/>
            <a:ext cx="6200545" cy="1542113"/>
            <a:chOff x="0" y="0"/>
            <a:chExt cx="1584259" cy="576811"/>
          </a:xfrm>
          <a:solidFill>
            <a:schemeClr val="tx2">
              <a:lumMod val="75000"/>
            </a:schemeClr>
          </a:solidFill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89FC1752-9D5E-A2A4-5C0C-BBA9A9B81FF2}"/>
                </a:ext>
              </a:extLst>
            </p:cNvPr>
            <p:cNvSpPr/>
            <p:nvPr/>
          </p:nvSpPr>
          <p:spPr>
            <a:xfrm>
              <a:off x="0" y="0"/>
              <a:ext cx="1584259" cy="576811"/>
            </a:xfrm>
            <a:custGeom>
              <a:avLst/>
              <a:gdLst/>
              <a:ahLst/>
              <a:cxnLst/>
              <a:rect l="l" t="t" r="r" b="b"/>
              <a:pathLst>
                <a:path w="1584259" h="576811">
                  <a:moveTo>
                    <a:pt x="23723" y="0"/>
                  </a:moveTo>
                  <a:lnTo>
                    <a:pt x="1560536" y="0"/>
                  </a:lnTo>
                  <a:cubicBezTo>
                    <a:pt x="1573638" y="0"/>
                    <a:pt x="1584259" y="10621"/>
                    <a:pt x="1584259" y="23723"/>
                  </a:cubicBezTo>
                  <a:lnTo>
                    <a:pt x="1584259" y="553088"/>
                  </a:lnTo>
                  <a:cubicBezTo>
                    <a:pt x="1584259" y="566190"/>
                    <a:pt x="1573638" y="576811"/>
                    <a:pt x="1560536" y="576811"/>
                  </a:cubicBezTo>
                  <a:lnTo>
                    <a:pt x="23723" y="576811"/>
                  </a:lnTo>
                  <a:cubicBezTo>
                    <a:pt x="10621" y="576811"/>
                    <a:pt x="0" y="566190"/>
                    <a:pt x="0" y="553088"/>
                  </a:cubicBezTo>
                  <a:lnTo>
                    <a:pt x="0" y="23723"/>
                  </a:lnTo>
                  <a:cubicBezTo>
                    <a:pt x="0" y="10621"/>
                    <a:pt x="10621" y="0"/>
                    <a:pt x="23723" y="0"/>
                  </a:cubicBezTo>
                  <a:close/>
                </a:path>
              </a:pathLst>
            </a:custGeom>
            <a:grpFill/>
          </p:spPr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F051A8E9-0656-775A-F869-835BD439E775}"/>
                </a:ext>
              </a:extLst>
            </p:cNvPr>
            <p:cNvSpPr txBox="1"/>
            <p:nvPr/>
          </p:nvSpPr>
          <p:spPr>
            <a:xfrm>
              <a:off x="0" y="-38100"/>
              <a:ext cx="1584259" cy="614911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B763168C-A2D7-DB57-FF7B-531C8F455A98}"/>
              </a:ext>
            </a:extLst>
          </p:cNvPr>
          <p:cNvSpPr txBox="1"/>
          <p:nvPr/>
        </p:nvSpPr>
        <p:spPr>
          <a:xfrm>
            <a:off x="15698690" y="8692981"/>
            <a:ext cx="6629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Step 4</a:t>
            </a:r>
          </a:p>
          <a:p>
            <a:r>
              <a:rPr lang="en-US" sz="4800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Cloning</a:t>
            </a:r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5B6A7B4E-27B1-5E01-BD70-3220946769D9}"/>
              </a:ext>
            </a:extLst>
          </p:cNvPr>
          <p:cNvSpPr/>
          <p:nvPr/>
        </p:nvSpPr>
        <p:spPr>
          <a:xfrm>
            <a:off x="14223850" y="9019433"/>
            <a:ext cx="1208140" cy="105372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 descr="Microscope with solid fill">
            <a:extLst>
              <a:ext uri="{FF2B5EF4-FFF2-40B4-BE49-F238E27FC236}">
                <a16:creationId xmlns:a16="http://schemas.microsoft.com/office/drawing/2014/main" id="{DB4B7A44-EC31-31B9-C59D-6D94EA13E7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420275" y="908909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609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 descr="Brain with solid fill">
            <a:extLst>
              <a:ext uri="{FF2B5EF4-FFF2-40B4-BE49-F238E27FC236}">
                <a16:creationId xmlns:a16="http://schemas.microsoft.com/office/drawing/2014/main" id="{FBF1D6C2-58F3-91F2-01B5-D2A45A620B2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2535878" y="4412059"/>
            <a:ext cx="1900532" cy="1900532"/>
          </a:xfrm>
          <a:prstGeom prst="rect">
            <a:avLst/>
          </a:prstGeom>
        </p:spPr>
      </p:pic>
      <p:pic>
        <p:nvPicPr>
          <p:cNvPr id="13" name="Graphic 12" descr="Books with solid fill">
            <a:extLst>
              <a:ext uri="{FF2B5EF4-FFF2-40B4-BE49-F238E27FC236}">
                <a16:creationId xmlns:a16="http://schemas.microsoft.com/office/drawing/2014/main" id="{58A67FCB-5BDB-C77F-A409-0E5A79F67BC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9800974" y="10069611"/>
            <a:ext cx="2772289" cy="2772289"/>
          </a:xfrm>
          <a:prstGeom prst="rect">
            <a:avLst/>
          </a:prstGeom>
        </p:spPr>
      </p:pic>
      <p:pic>
        <p:nvPicPr>
          <p:cNvPr id="29" name="Graphic 28" descr="DNA with solid fill">
            <a:extLst>
              <a:ext uri="{FF2B5EF4-FFF2-40B4-BE49-F238E27FC236}">
                <a16:creationId xmlns:a16="http://schemas.microsoft.com/office/drawing/2014/main" id="{B81B2E95-FD4B-55C8-8395-44CA1ECCDFE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6200000">
            <a:off x="3866532" y="4395185"/>
            <a:ext cx="2111737" cy="1690079"/>
          </a:xfrm>
          <a:prstGeom prst="rect">
            <a:avLst/>
          </a:prstGeom>
        </p:spPr>
      </p:pic>
      <p:pic>
        <p:nvPicPr>
          <p:cNvPr id="31" name="Graphic 30" descr="DNA with solid fill">
            <a:extLst>
              <a:ext uri="{FF2B5EF4-FFF2-40B4-BE49-F238E27FC236}">
                <a16:creationId xmlns:a16="http://schemas.microsoft.com/office/drawing/2014/main" id="{61EE172E-168C-F30D-68C6-1F147403A5D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6200000">
            <a:off x="15194253" y="3290115"/>
            <a:ext cx="4534717" cy="3629253"/>
          </a:xfrm>
          <a:prstGeom prst="rect">
            <a:avLst/>
          </a:prstGeom>
        </p:spPr>
      </p:pic>
      <p:pic>
        <p:nvPicPr>
          <p:cNvPr id="32" name="Graphic 31" descr="Brain with solid fill">
            <a:extLst>
              <a:ext uri="{FF2B5EF4-FFF2-40B4-BE49-F238E27FC236}">
                <a16:creationId xmlns:a16="http://schemas.microsoft.com/office/drawing/2014/main" id="{D4ECB5FA-3299-1749-E5D9-21726BBE1AB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V="1">
            <a:off x="9871254" y="-2230130"/>
            <a:ext cx="1762905" cy="1762905"/>
          </a:xfrm>
          <a:prstGeom prst="rect">
            <a:avLst/>
          </a:prstGeom>
        </p:spPr>
      </p:pic>
      <p:pic>
        <p:nvPicPr>
          <p:cNvPr id="33" name="Graphic 32" descr="Books with solid fill">
            <a:extLst>
              <a:ext uri="{FF2B5EF4-FFF2-40B4-BE49-F238E27FC236}">
                <a16:creationId xmlns:a16="http://schemas.microsoft.com/office/drawing/2014/main" id="{F766976C-BDDA-EB9D-1D11-4ED0E9DB78D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flipV="1">
            <a:off x="5644459" y="-2860527"/>
            <a:ext cx="2772289" cy="2772289"/>
          </a:xfrm>
          <a:prstGeom prst="rect">
            <a:avLst/>
          </a:prstGeom>
        </p:spPr>
      </p:pic>
      <p:pic>
        <p:nvPicPr>
          <p:cNvPr id="34" name="Graphic 33" descr="DNA with solid fill">
            <a:extLst>
              <a:ext uri="{FF2B5EF4-FFF2-40B4-BE49-F238E27FC236}">
                <a16:creationId xmlns:a16="http://schemas.microsoft.com/office/drawing/2014/main" id="{D43C96BA-7FBA-A6DE-B7B7-8B503A0F130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2254761">
            <a:off x="15429935" y="10397831"/>
            <a:ext cx="2686688" cy="2460442"/>
          </a:xfrm>
          <a:prstGeom prst="rect">
            <a:avLst/>
          </a:prstGeom>
        </p:spPr>
      </p:pic>
      <p:pic>
        <p:nvPicPr>
          <p:cNvPr id="35" name="Graphic 34" descr="DNA with solid fill">
            <a:extLst>
              <a:ext uri="{FF2B5EF4-FFF2-40B4-BE49-F238E27FC236}">
                <a16:creationId xmlns:a16="http://schemas.microsoft.com/office/drawing/2014/main" id="{F1DD80E2-994E-80C5-04E3-0D03F2525F3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8315550">
            <a:off x="3192684" y="10829490"/>
            <a:ext cx="3129060" cy="25042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B864217-2AE7-6E38-CC72-97C841B3631D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31" r="22003"/>
          <a:stretch/>
        </p:blipFill>
        <p:spPr>
          <a:xfrm>
            <a:off x="7295137" y="1038095"/>
            <a:ext cx="5070910" cy="7766346"/>
          </a:xfrm>
          <a:prstGeom prst="rect">
            <a:avLst/>
          </a:prstGeom>
        </p:spPr>
      </p:pic>
      <p:pic>
        <p:nvPicPr>
          <p:cNvPr id="8" name="IMG_5898">
            <a:hlinkClick r:id="" action="ppaction://media"/>
            <a:extLst>
              <a:ext uri="{FF2B5EF4-FFF2-40B4-BE49-F238E27FC236}">
                <a16:creationId xmlns:a16="http://schemas.microsoft.com/office/drawing/2014/main" id="{E8EFA736-AD40-B82B-DF9E-BFC9DF0E6B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b="10282"/>
          <a:stretch/>
        </p:blipFill>
        <p:spPr>
          <a:xfrm>
            <a:off x="13497958" y="5229404"/>
            <a:ext cx="4958358" cy="52661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IMG_5894">
            <a:hlinkClick r:id="" action="ppaction://media"/>
            <a:extLst>
              <a:ext uri="{FF2B5EF4-FFF2-40B4-BE49-F238E27FC236}">
                <a16:creationId xmlns:a16="http://schemas.microsoft.com/office/drawing/2014/main" id="{8B9FD923-E306-947B-2C77-CE94DFBAF24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18"/>
          <a:srcRect l="13360" r="18031" b="11182"/>
          <a:stretch/>
        </p:blipFill>
        <p:spPr>
          <a:xfrm>
            <a:off x="-87700" y="-88238"/>
            <a:ext cx="5178225" cy="5231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IMG_5904">
            <a:hlinkClick r:id="" action="ppaction://media"/>
            <a:extLst>
              <a:ext uri="{FF2B5EF4-FFF2-40B4-BE49-F238E27FC236}">
                <a16:creationId xmlns:a16="http://schemas.microsoft.com/office/drawing/2014/main" id="{25AFF329-FA22-A315-DAD1-7B16B26803D6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9"/>
          <a:srcRect l="10614" r="7543"/>
          <a:stretch/>
        </p:blipFill>
        <p:spPr>
          <a:xfrm>
            <a:off x="44138" y="5062846"/>
            <a:ext cx="5334933" cy="53877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گیقف999">
            <a:hlinkClick r:id="" action="ppaction://media"/>
            <a:extLst>
              <a:ext uri="{FF2B5EF4-FFF2-40B4-BE49-F238E27FC236}">
                <a16:creationId xmlns:a16="http://schemas.microsoft.com/office/drawing/2014/main" id="{2F353FF0-B82D-B270-16B0-834FD2B80D05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3197477" y="-46160"/>
            <a:ext cx="5090523" cy="51844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3" name="Section Zoom 2">
                <a:extLst>
                  <a:ext uri="{FF2B5EF4-FFF2-40B4-BE49-F238E27FC236}">
                    <a16:creationId xmlns:a16="http://schemas.microsoft.com/office/drawing/2014/main" id="{C6D031A8-413A-D4EF-9FEF-C40D8A295EC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278435007"/>
                  </p:ext>
                </p:extLst>
              </p:nvPr>
            </p:nvGraphicFramePr>
            <p:xfrm>
              <a:off x="828243" y="1038095"/>
              <a:ext cx="141442" cy="143005"/>
            </p:xfrm>
            <a:graphic>
              <a:graphicData uri="http://schemas.microsoft.com/office/powerpoint/2016/sectionzoom">
                <psez:sectionZm>
                  <psez:sectionZmObj sectionId="{A42A0438-C8CC-4957-A65A-B12257411689}">
                    <psez:zmPr id="{D9EC8C68-0B19-4C5D-B4DB-82C2C6528AA9}" imageType="cover" transitionDur="1000">
                      <p166:blipFill xmlns:p166="http://schemas.microsoft.com/office/powerpoint/2016/6/main">
                        <a:blip r:embed="rId21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141442" cy="143005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3" name="Section Zoom 2">
                <a:hlinkClick r:id="rId22" action="ppaction://hlinksldjump"/>
                <a:extLst>
                  <a:ext uri="{FF2B5EF4-FFF2-40B4-BE49-F238E27FC236}">
                    <a16:creationId xmlns:a16="http://schemas.microsoft.com/office/drawing/2014/main" id="{C6D031A8-413A-D4EF-9FEF-C40D8A295EC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28243" y="1038095"/>
                <a:ext cx="141442" cy="143005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6" name="Section Zoom 5">
                <a:extLst>
                  <a:ext uri="{FF2B5EF4-FFF2-40B4-BE49-F238E27FC236}">
                    <a16:creationId xmlns:a16="http://schemas.microsoft.com/office/drawing/2014/main" id="{91288443-8348-6F65-0582-E287EECBC945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7373599" y="9400936"/>
              <a:ext cx="88011" cy="93596"/>
            </p:xfrm>
            <a:graphic>
              <a:graphicData uri="http://schemas.microsoft.com/office/powerpoint/2016/sectionzoom">
                <psez:sectionZm>
                  <psez:sectionZmObj sectionId="{80CE6AAF-28E8-41E1-8856-9241CA5D7B65}">
                    <psez:zmPr id="{F0936A3F-21C2-4175-947E-3E2ACEAC8D82}" imageType="cover" transitionDur="1000">
                      <p166:blipFill xmlns:p166="http://schemas.microsoft.com/office/powerpoint/2016/6/main">
                        <a:blip r:embed="rId24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88011" cy="9359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6" name="Section Zoom 5">
                <a:hlinkClick r:id="rId25" action="ppaction://hlinksldjump"/>
                <a:extLst>
                  <a:ext uri="{FF2B5EF4-FFF2-40B4-BE49-F238E27FC236}">
                    <a16:creationId xmlns:a16="http://schemas.microsoft.com/office/drawing/2014/main" id="{91288443-8348-6F65-0582-E287EECBC94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373599" y="9400936"/>
                <a:ext cx="88011" cy="9359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9" name="Section Zoom 8">
                <a:extLst>
                  <a:ext uri="{FF2B5EF4-FFF2-40B4-BE49-F238E27FC236}">
                    <a16:creationId xmlns:a16="http://schemas.microsoft.com/office/drawing/2014/main" id="{5DD8D249-46B1-D6F1-F8F2-433E6220E798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 flipH="1">
              <a:off x="15932174" y="1314333"/>
              <a:ext cx="44963" cy="45719"/>
            </p:xfrm>
            <a:graphic>
              <a:graphicData uri="http://schemas.microsoft.com/office/powerpoint/2016/sectionzoom">
                <psez:sectionZm>
                  <psez:sectionZmObj sectionId="{71E79DC1-0924-4992-9B5D-C2157F3558E4}">
                    <psez:zmPr id="{35D261F2-41DB-4C65-9EE5-A86425BDCF2E}" imageType="cover" transitionDur="1000">
                      <p166:blipFill xmlns:p166="http://schemas.microsoft.com/office/powerpoint/2016/6/main">
                        <a:blip r:embed="rId27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 flipH="1">
                          <a:off x="0" y="0"/>
                          <a:ext cx="44963" cy="45719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9" name="Section Zoom 8">
                <a:hlinkClick r:id="rId28" action="ppaction://hlinksldjump"/>
                <a:extLst>
                  <a:ext uri="{FF2B5EF4-FFF2-40B4-BE49-F238E27FC236}">
                    <a16:creationId xmlns:a16="http://schemas.microsoft.com/office/drawing/2014/main" id="{5DD8D249-46B1-D6F1-F8F2-433E6220E79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15932174" y="1314333"/>
                <a:ext cx="44963" cy="45719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12" name="Section Zoom 11">
                <a:extLst>
                  <a:ext uri="{FF2B5EF4-FFF2-40B4-BE49-F238E27FC236}">
                    <a16:creationId xmlns:a16="http://schemas.microsoft.com/office/drawing/2014/main" id="{56D3EEF9-9065-6F36-B2D2-FD93ECD0CE1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554072856"/>
                  </p:ext>
                </p:extLst>
              </p:nvPr>
            </p:nvGraphicFramePr>
            <p:xfrm>
              <a:off x="1600200" y="8835167"/>
              <a:ext cx="145306" cy="146863"/>
            </p:xfrm>
            <a:graphic>
              <a:graphicData uri="http://schemas.microsoft.com/office/powerpoint/2016/sectionzoom">
                <psez:sectionZm>
                  <psez:sectionZmObj sectionId="{151EF07B-5891-4C8C-8822-7E17952FC842}">
                    <psez:zmPr id="{59226D6C-2466-4B15-8281-E49000B9D1D9}" returnToParent="0" imageType="cover" transitionDur="1000">
                      <p166:blipFill xmlns:p166="http://schemas.microsoft.com/office/powerpoint/2016/6/main">
                        <a:blip r:embed="rId30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145306" cy="146863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12" name="Section Zoom 11">
                <a:hlinkClick r:id="rId31" action="ppaction://hlinksldjump"/>
                <a:extLst>
                  <a:ext uri="{FF2B5EF4-FFF2-40B4-BE49-F238E27FC236}">
                    <a16:creationId xmlns:a16="http://schemas.microsoft.com/office/drawing/2014/main" id="{56D3EEF9-9065-6F36-B2D2-FD93ECD0CE1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00200" y="8835167"/>
                <a:ext cx="145306" cy="146863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72140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6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16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6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33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video>
              <p:cMediaNode vol="80000">
                <p:cTn id="31" repeatCount="indefinite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2286000" y="7298120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7" name="Freeform: Shape 5">
            <a:extLst>
              <a:ext uri="{FF2B5EF4-FFF2-40B4-BE49-F238E27FC236}">
                <a16:creationId xmlns:a16="http://schemas.microsoft.com/office/drawing/2014/main" id="{19C77D90-A740-F003-D396-E3D88E17BCEC}"/>
              </a:ext>
            </a:extLst>
          </p:cNvPr>
          <p:cNvSpPr/>
          <p:nvPr/>
        </p:nvSpPr>
        <p:spPr>
          <a:xfrm flipH="1">
            <a:off x="2286000" y="5846957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2286000" y="294463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Freeform: Shape 2">
            <a:extLst>
              <a:ext uri="{FF2B5EF4-FFF2-40B4-BE49-F238E27FC236}">
                <a16:creationId xmlns:a16="http://schemas.microsoft.com/office/drawing/2014/main" id="{C0F9B14F-6340-96FD-ED41-A5F7789C95E5}"/>
              </a:ext>
            </a:extLst>
          </p:cNvPr>
          <p:cNvSpPr/>
          <p:nvPr/>
        </p:nvSpPr>
        <p:spPr>
          <a:xfrm flipH="1">
            <a:off x="2286000" y="1493468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2286000" y="-325294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2500146" y="3799522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2500146" y="6806250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2500146" y="8309616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2500146" y="2296158"/>
            <a:ext cx="1273067" cy="119087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2500146" y="792794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722180" y="880024"/>
            <a:ext cx="914400" cy="914400"/>
          </a:xfrm>
          <a:prstGeom prst="rect">
            <a:avLst/>
          </a:prstGeom>
        </p:spPr>
      </p:pic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79479" y="2407868"/>
            <a:ext cx="914400" cy="912080"/>
          </a:xfrm>
          <a:prstGeom prst="rect">
            <a:avLst/>
          </a:prstGeom>
        </p:spPr>
      </p:pic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679480" y="6989958"/>
            <a:ext cx="553774" cy="553774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5400000" flipV="1">
            <a:off x="2908315" y="7343450"/>
            <a:ext cx="610157" cy="608609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712048" y="8441119"/>
            <a:ext cx="914400" cy="914400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2663713" y="3978905"/>
            <a:ext cx="914400" cy="914400"/>
          </a:xfrm>
          <a:prstGeom prst="rect">
            <a:avLst/>
          </a:prstGeom>
        </p:spPr>
      </p:pic>
      <p:sp>
        <p:nvSpPr>
          <p:cNvPr id="3" name="Freeform: Shape 7">
            <a:extLst>
              <a:ext uri="{FF2B5EF4-FFF2-40B4-BE49-F238E27FC236}">
                <a16:creationId xmlns:a16="http://schemas.microsoft.com/office/drawing/2014/main" id="{62120549-B238-1EC6-82A3-AF915E56E209}"/>
              </a:ext>
            </a:extLst>
          </p:cNvPr>
          <p:cNvSpPr/>
          <p:nvPr/>
        </p:nvSpPr>
        <p:spPr>
          <a:xfrm flipH="1">
            <a:off x="855280" y="4659998"/>
            <a:ext cx="3235872" cy="2660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1021473" y="5316569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1225823" y="5417617"/>
            <a:ext cx="849261" cy="849261"/>
          </a:xfrm>
          <a:prstGeom prst="rect">
            <a:avLst/>
          </a:prstGeom>
        </p:spPr>
      </p:pic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B2C55589-5166-D8B8-3F9E-9A64D10940CE}"/>
              </a:ext>
            </a:extLst>
          </p:cNvPr>
          <p:cNvGraphicFramePr/>
          <p:nvPr/>
        </p:nvGraphicFramePr>
        <p:xfrm>
          <a:off x="6321296" y="8859519"/>
          <a:ext cx="8258896" cy="1699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CD2A9993-EFDE-D2BE-90F3-C83BF18F22B0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7821" y="656113"/>
            <a:ext cx="10065500" cy="5661844"/>
          </a:xfrm>
          <a:prstGeom prst="rect">
            <a:avLst/>
          </a:prstGeom>
        </p:spPr>
      </p:pic>
      <p:pic>
        <p:nvPicPr>
          <p:cNvPr id="8" name="IMG_5906">
            <a:hlinkClick r:id="" action="ppaction://media"/>
            <a:extLst>
              <a:ext uri="{FF2B5EF4-FFF2-40B4-BE49-F238E27FC236}">
                <a16:creationId xmlns:a16="http://schemas.microsoft.com/office/drawing/2014/main" id="{5F0184BD-21EB-9AFD-6817-EA7784B99A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14530228" y="6317957"/>
            <a:ext cx="3570662" cy="380455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387027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48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Graphic spid="9" grpId="0">
        <p:bldAsOne/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FE229267-6E6B-9620-B7A5-EC386D6301F1}"/>
              </a:ext>
            </a:extLst>
          </p:cNvPr>
          <p:cNvGrpSpPr/>
          <p:nvPr/>
        </p:nvGrpSpPr>
        <p:grpSpPr>
          <a:xfrm>
            <a:off x="0" y="1089"/>
            <a:ext cx="20269200" cy="10287000"/>
            <a:chOff x="0" y="11061"/>
            <a:chExt cx="20269200" cy="10287000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287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Partial Circle 2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pic>
          <p:nvPicPr>
            <p:cNvPr id="6" name="Graphic 5" descr="Brain in head with solid fill">
              <a:extLst>
                <a:ext uri="{FF2B5EF4-FFF2-40B4-BE49-F238E27FC236}">
                  <a16:creationId xmlns:a16="http://schemas.microsoft.com/office/drawing/2014/main" id="{3BFD7BB4-3CB0-2775-7F67-4EBE3ADA1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6669536" y="4718869"/>
              <a:ext cx="849261" cy="849261"/>
            </a:xfrm>
            <a:prstGeom prst="rect">
              <a:avLst/>
            </a:prstGeom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AD00B48-E4EC-4342-23DB-8DB19EEC7B79}"/>
              </a:ext>
            </a:extLst>
          </p:cNvPr>
          <p:cNvGrpSpPr/>
          <p:nvPr/>
        </p:nvGrpSpPr>
        <p:grpSpPr>
          <a:xfrm>
            <a:off x="-800517" y="26162"/>
            <a:ext cx="20269200" cy="10236503"/>
            <a:chOff x="0" y="35523"/>
            <a:chExt cx="20269200" cy="10262538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35523"/>
              <a:ext cx="18288000" cy="1026253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Partial Circle 9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957973E-37C3-509D-2F02-2C8F614D0912}"/>
                </a:ext>
              </a:extLst>
            </p:cNvPr>
            <p:cNvSpPr txBox="1"/>
            <p:nvPr/>
          </p:nvSpPr>
          <p:spPr>
            <a:xfrm rot="16200000">
              <a:off x="16100853" y="4728000"/>
              <a:ext cx="346710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Aptamer</a:t>
              </a:r>
              <a:endParaRPr lang="en-US" sz="4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2" name="Graphic 11" descr="DNA with solid fill">
              <a:extLst>
                <a:ext uri="{FF2B5EF4-FFF2-40B4-BE49-F238E27FC236}">
                  <a16:creationId xmlns:a16="http://schemas.microsoft.com/office/drawing/2014/main" id="{5E7CDC98-8123-55A3-DFD8-C3ED6196971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6541375" y="4697361"/>
              <a:ext cx="914400" cy="914400"/>
            </a:xfrm>
            <a:prstGeom prst="rect">
              <a:avLst/>
            </a:prstGeom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760DF91-5B4C-07DB-621C-1B663CB78C0E}"/>
              </a:ext>
            </a:extLst>
          </p:cNvPr>
          <p:cNvGrpSpPr/>
          <p:nvPr/>
        </p:nvGrpSpPr>
        <p:grpSpPr>
          <a:xfrm>
            <a:off x="-1764655" y="49022"/>
            <a:ext cx="20269200" cy="10237978"/>
            <a:chOff x="0" y="11061"/>
            <a:chExt cx="20269200" cy="10287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287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Partial Circle 14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957973E-37C3-509D-2F02-2C8F614D0912}"/>
                </a:ext>
              </a:extLst>
            </p:cNvPr>
            <p:cNvSpPr txBox="1"/>
            <p:nvPr/>
          </p:nvSpPr>
          <p:spPr>
            <a:xfrm rot="16200000">
              <a:off x="16843802" y="4728001"/>
              <a:ext cx="205740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 err="1">
                  <a:solidFill>
                    <a:schemeClr val="bg1">
                      <a:lumMod val="9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celex</a:t>
              </a:r>
              <a:endParaRPr lang="en-US" sz="4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7" name="Graphic 16" descr="Brain in head with solid fill">
              <a:extLst>
                <a:ext uri="{FF2B5EF4-FFF2-40B4-BE49-F238E27FC236}">
                  <a16:creationId xmlns:a16="http://schemas.microsoft.com/office/drawing/2014/main" id="{3BFD7BB4-3CB0-2775-7F67-4EBE3ADA1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6669536" y="4718869"/>
              <a:ext cx="849261" cy="849261"/>
            </a:xfrm>
            <a:prstGeom prst="rect">
              <a:avLst/>
            </a:prstGeom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6CE1412-AB6C-69DC-1BA9-97603CC489B7}"/>
              </a:ext>
            </a:extLst>
          </p:cNvPr>
          <p:cNvGrpSpPr/>
          <p:nvPr/>
        </p:nvGrpSpPr>
        <p:grpSpPr>
          <a:xfrm>
            <a:off x="-2671850" y="74096"/>
            <a:ext cx="20269200" cy="10212904"/>
            <a:chOff x="0" y="-36872"/>
            <a:chExt cx="20269200" cy="1033493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-36872"/>
              <a:ext cx="18288000" cy="1033493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Partial Circle 19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chemeClr val="accent5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957973E-37C3-509D-2F02-2C8F614D0912}"/>
                </a:ext>
              </a:extLst>
            </p:cNvPr>
            <p:cNvSpPr txBox="1"/>
            <p:nvPr/>
          </p:nvSpPr>
          <p:spPr>
            <a:xfrm rot="16200000">
              <a:off x="16373082" y="4257280"/>
              <a:ext cx="299884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 err="1">
                  <a:solidFill>
                    <a:schemeClr val="bg1">
                      <a:lumMod val="9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alzaimer</a:t>
              </a:r>
              <a:endParaRPr lang="en-US" sz="4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26BC5A0-31A0-087E-C80F-CD00B3FB470D}"/>
              </a:ext>
            </a:extLst>
          </p:cNvPr>
          <p:cNvGrpSpPr/>
          <p:nvPr/>
        </p:nvGrpSpPr>
        <p:grpSpPr>
          <a:xfrm>
            <a:off x="-16223397" y="74095"/>
            <a:ext cx="20269200" cy="10287000"/>
            <a:chOff x="0" y="11061"/>
            <a:chExt cx="20269200" cy="10287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287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Partial Circle 24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rgbClr val="7BA4F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E957973E-37C3-509D-2F02-2C8F614D0912}"/>
                </a:ext>
              </a:extLst>
            </p:cNvPr>
            <p:cNvSpPr txBox="1"/>
            <p:nvPr/>
          </p:nvSpPr>
          <p:spPr>
            <a:xfrm rot="16200000">
              <a:off x="16402171" y="4642646"/>
              <a:ext cx="298881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>
                  <a:solidFill>
                    <a:schemeClr val="bg1">
                      <a:lumMod val="9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method</a:t>
              </a: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6775E65-88FF-6DD4-7EDC-79C3C229645F}"/>
              </a:ext>
            </a:extLst>
          </p:cNvPr>
          <p:cNvSpPr txBox="1"/>
          <p:nvPr/>
        </p:nvSpPr>
        <p:spPr>
          <a:xfrm>
            <a:off x="4287218" y="471302"/>
            <a:ext cx="8229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history</a:t>
            </a:r>
          </a:p>
        </p:txBody>
      </p:sp>
      <p:pic>
        <p:nvPicPr>
          <p:cNvPr id="29" name="Graphic 28" descr="Brain with solid fill">
            <a:extLst>
              <a:ext uri="{FF2B5EF4-FFF2-40B4-BE49-F238E27FC236}">
                <a16:creationId xmlns:a16="http://schemas.microsoft.com/office/drawing/2014/main" id="{EE5968DF-1EE1-3773-60AA-8E39F80295D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3967803" y="4781903"/>
            <a:ext cx="914400" cy="914400"/>
          </a:xfrm>
          <a:prstGeom prst="rect">
            <a:avLst/>
          </a:prstGeom>
        </p:spPr>
      </p:pic>
      <p:sp>
        <p:nvSpPr>
          <p:cNvPr id="32" name="Flowchart: Connector 31">
            <a:extLst>
              <a:ext uri="{FF2B5EF4-FFF2-40B4-BE49-F238E27FC236}">
                <a16:creationId xmlns:a16="http://schemas.microsoft.com/office/drawing/2014/main" id="{74CF9B94-B8DD-00E5-91B0-7898366C9729}"/>
              </a:ext>
            </a:extLst>
          </p:cNvPr>
          <p:cNvSpPr/>
          <p:nvPr/>
        </p:nvSpPr>
        <p:spPr>
          <a:xfrm>
            <a:off x="13744650" y="4781903"/>
            <a:ext cx="1208976" cy="1143369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Graphic 32" descr="Brain in head with solid fill">
            <a:extLst>
              <a:ext uri="{FF2B5EF4-FFF2-40B4-BE49-F238E27FC236}">
                <a16:creationId xmlns:a16="http://schemas.microsoft.com/office/drawing/2014/main" id="{AF7740C4-925D-EBB2-E37A-955CC0C468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3948999" y="4835443"/>
            <a:ext cx="849261" cy="849261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9963662F-F7DE-D014-3D01-7C573FA7C3BD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>
          <a:xfrm>
            <a:off x="5020559" y="2781300"/>
            <a:ext cx="8542968" cy="7176593"/>
          </a:xfrm>
          <a:prstGeom prst="rect">
            <a:avLst/>
          </a:prstGeom>
        </p:spPr>
      </p:pic>
      <p:pic>
        <p:nvPicPr>
          <p:cNvPr id="37" name="Inside_Alzheimer_s_disease_zTd0_A5yDZI_137">
            <a:hlinkClick r:id="" action="ppaction://media"/>
            <a:extLst>
              <a:ext uri="{FF2B5EF4-FFF2-40B4-BE49-F238E27FC236}">
                <a16:creationId xmlns:a16="http://schemas.microsoft.com/office/drawing/2014/main" id="{DD307FFD-8BC7-2FA0-F386-02D9F1FFD6A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7833" end="238809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151754" y="-47933"/>
            <a:ext cx="4589215" cy="44894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AFD2140-A818-C084-F896-85418AA25017}"/>
              </a:ext>
            </a:extLst>
          </p:cNvPr>
          <p:cNvSpPr txBox="1"/>
          <p:nvPr/>
        </p:nvSpPr>
        <p:spPr>
          <a:xfrm rot="16200000">
            <a:off x="15449592" y="3359164"/>
            <a:ext cx="560061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History</a:t>
            </a:r>
          </a:p>
          <a:p>
            <a:endParaRPr lang="en-US" sz="4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8" name="Graphic 27" descr="DNA with solid fill">
            <a:extLst>
              <a:ext uri="{FF2B5EF4-FFF2-40B4-BE49-F238E27FC236}">
                <a16:creationId xmlns:a16="http://schemas.microsoft.com/office/drawing/2014/main" id="{6056B88F-05CB-8687-76AD-26A27DD8B69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71207" y="5356528"/>
            <a:ext cx="676775" cy="675058"/>
          </a:xfrm>
          <a:prstGeom prst="rect">
            <a:avLst/>
          </a:prstGeom>
        </p:spPr>
      </p:pic>
      <p:pic>
        <p:nvPicPr>
          <p:cNvPr id="30" name="Graphic 29" descr="Brain in head with solid fill">
            <a:extLst>
              <a:ext uri="{FF2B5EF4-FFF2-40B4-BE49-F238E27FC236}">
                <a16:creationId xmlns:a16="http://schemas.microsoft.com/office/drawing/2014/main" id="{35BAC2A8-767A-711B-AC74-4DA944E291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9908" y="4516632"/>
            <a:ext cx="849261" cy="849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9018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468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video>
              <p:cMediaNode vol="80000" mute="1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37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02419C2-CCE7-469B-ABAE-EFCAE2C000A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halkSketch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9793" y="3597202"/>
            <a:ext cx="7880625" cy="5183973"/>
          </a:xfrm>
          <a:prstGeom prst="rect">
            <a:avLst/>
          </a:prstGeom>
        </p:spPr>
      </p:pic>
      <p:sp>
        <p:nvSpPr>
          <p:cNvPr id="10" name="Google Shape;2090;p45">
            <a:extLst>
              <a:ext uri="{FF2B5EF4-FFF2-40B4-BE49-F238E27FC236}">
                <a16:creationId xmlns:a16="http://schemas.microsoft.com/office/drawing/2014/main" id="{CAAC8537-2528-4455-9ED1-71417BA4B0DD}"/>
              </a:ext>
            </a:extLst>
          </p:cNvPr>
          <p:cNvSpPr/>
          <p:nvPr/>
        </p:nvSpPr>
        <p:spPr>
          <a:xfrm rot="10800000">
            <a:off x="5078260" y="5284865"/>
            <a:ext cx="449666" cy="449795"/>
          </a:xfrm>
          <a:custGeom>
            <a:avLst/>
            <a:gdLst/>
            <a:ahLst/>
            <a:cxnLst/>
            <a:rect l="l" t="t" r="r" b="b"/>
            <a:pathLst>
              <a:path w="3196" h="3197" extrusionOk="0">
                <a:moveTo>
                  <a:pt x="0" y="1"/>
                </a:moveTo>
                <a:lnTo>
                  <a:pt x="0" y="852"/>
                </a:lnTo>
                <a:lnTo>
                  <a:pt x="20" y="852"/>
                </a:lnTo>
                <a:cubicBezTo>
                  <a:pt x="104" y="845"/>
                  <a:pt x="189" y="819"/>
                  <a:pt x="260" y="774"/>
                </a:cubicBezTo>
                <a:cubicBezTo>
                  <a:pt x="331" y="728"/>
                  <a:pt x="414" y="702"/>
                  <a:pt x="499" y="702"/>
                </a:cubicBezTo>
                <a:cubicBezTo>
                  <a:pt x="523" y="702"/>
                  <a:pt x="548" y="705"/>
                  <a:pt x="572" y="709"/>
                </a:cubicBezTo>
                <a:cubicBezTo>
                  <a:pt x="1089" y="806"/>
                  <a:pt x="1014" y="1566"/>
                  <a:pt x="494" y="1566"/>
                </a:cubicBezTo>
                <a:cubicBezTo>
                  <a:pt x="492" y="1566"/>
                  <a:pt x="490" y="1566"/>
                  <a:pt x="488" y="1566"/>
                </a:cubicBezTo>
                <a:lnTo>
                  <a:pt x="488" y="1566"/>
                </a:lnTo>
                <a:lnTo>
                  <a:pt x="494" y="1573"/>
                </a:lnTo>
                <a:cubicBezTo>
                  <a:pt x="410" y="1573"/>
                  <a:pt x="332" y="1547"/>
                  <a:pt x="260" y="1501"/>
                </a:cubicBezTo>
                <a:cubicBezTo>
                  <a:pt x="189" y="1456"/>
                  <a:pt x="104" y="1423"/>
                  <a:pt x="20" y="1423"/>
                </a:cubicBezTo>
                <a:lnTo>
                  <a:pt x="0" y="1423"/>
                </a:lnTo>
                <a:lnTo>
                  <a:pt x="0" y="2268"/>
                </a:lnTo>
                <a:lnTo>
                  <a:pt x="851" y="2268"/>
                </a:lnTo>
                <a:lnTo>
                  <a:pt x="851" y="2287"/>
                </a:lnTo>
                <a:cubicBezTo>
                  <a:pt x="845" y="2371"/>
                  <a:pt x="819" y="2456"/>
                  <a:pt x="773" y="2527"/>
                </a:cubicBezTo>
                <a:cubicBezTo>
                  <a:pt x="591" y="2820"/>
                  <a:pt x="793" y="3196"/>
                  <a:pt x="1137" y="3196"/>
                </a:cubicBezTo>
                <a:cubicBezTo>
                  <a:pt x="1481" y="3196"/>
                  <a:pt x="1682" y="2820"/>
                  <a:pt x="1501" y="2527"/>
                </a:cubicBezTo>
                <a:cubicBezTo>
                  <a:pt x="1455" y="2456"/>
                  <a:pt x="1429" y="2371"/>
                  <a:pt x="1429" y="2287"/>
                </a:cubicBezTo>
                <a:lnTo>
                  <a:pt x="1429" y="2268"/>
                </a:lnTo>
                <a:lnTo>
                  <a:pt x="2273" y="2268"/>
                </a:lnTo>
                <a:lnTo>
                  <a:pt x="2273" y="1423"/>
                </a:lnTo>
                <a:lnTo>
                  <a:pt x="2293" y="1423"/>
                </a:lnTo>
                <a:cubicBezTo>
                  <a:pt x="2377" y="1423"/>
                  <a:pt x="2462" y="1456"/>
                  <a:pt x="2533" y="1501"/>
                </a:cubicBezTo>
                <a:cubicBezTo>
                  <a:pt x="2607" y="1548"/>
                  <a:pt x="2687" y="1570"/>
                  <a:pt x="2765" y="1570"/>
                </a:cubicBezTo>
                <a:cubicBezTo>
                  <a:pt x="2988" y="1570"/>
                  <a:pt x="3196" y="1393"/>
                  <a:pt x="3196" y="1137"/>
                </a:cubicBezTo>
                <a:cubicBezTo>
                  <a:pt x="3196" y="882"/>
                  <a:pt x="2988" y="705"/>
                  <a:pt x="2765" y="705"/>
                </a:cubicBezTo>
                <a:cubicBezTo>
                  <a:pt x="2687" y="705"/>
                  <a:pt x="2607" y="727"/>
                  <a:pt x="2533" y="774"/>
                </a:cubicBezTo>
                <a:cubicBezTo>
                  <a:pt x="2462" y="819"/>
                  <a:pt x="2377" y="845"/>
                  <a:pt x="2293" y="852"/>
                </a:cubicBezTo>
                <a:lnTo>
                  <a:pt x="2273" y="852"/>
                </a:lnTo>
                <a:lnTo>
                  <a:pt x="2273" y="1"/>
                </a:lnTo>
                <a:close/>
              </a:path>
            </a:pathLst>
          </a:custGeom>
          <a:solidFill>
            <a:schemeClr val="tx2">
              <a:lumMod val="5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spcFirstLastPara="1" wrap="square" lIns="137138" tIns="137138" rIns="137138" bIns="137138" anchor="ctr" anchorCtr="0">
            <a:noAutofit/>
          </a:bodyPr>
          <a:lstStyle/>
          <a:p>
            <a:pPr algn="r" defTabSz="1371600" rtl="1">
              <a:defRPr/>
            </a:pPr>
            <a:endParaRPr sz="2700" kern="0">
              <a:solidFill>
                <a:sysClr val="windowText" lastClr="000000"/>
              </a:solidFill>
            </a:endParaRPr>
          </a:p>
        </p:txBody>
      </p:sp>
      <p:sp>
        <p:nvSpPr>
          <p:cNvPr id="18" name="Rectangle: Rounded Corners 16">
            <a:extLst>
              <a:ext uri="{FF2B5EF4-FFF2-40B4-BE49-F238E27FC236}">
                <a16:creationId xmlns:a16="http://schemas.microsoft.com/office/drawing/2014/main" id="{F530B9D1-94F2-428E-A771-30F5FDC7EDFC}"/>
              </a:ext>
            </a:extLst>
          </p:cNvPr>
          <p:cNvSpPr/>
          <p:nvPr/>
        </p:nvSpPr>
        <p:spPr>
          <a:xfrm>
            <a:off x="15294559" y="2028255"/>
            <a:ext cx="1950530" cy="18969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fa-IR" sz="2700">
              <a:ln>
                <a:solidFill>
                  <a:srgbClr val="F8FAFB"/>
                </a:solidFill>
              </a:ln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7FBED1-E6F1-4CE2-8658-9DB4B797E802}"/>
              </a:ext>
            </a:extLst>
          </p:cNvPr>
          <p:cNvSpPr txBox="1"/>
          <p:nvPr/>
        </p:nvSpPr>
        <p:spPr>
          <a:xfrm>
            <a:off x="5303092" y="2093175"/>
            <a:ext cx="14114132" cy="1015663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rtl="1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50 - 500 per 100,000 people respectively in Iran's general</a:t>
            </a:r>
          </a:p>
          <a:p>
            <a:pPr rtl="1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population and over 60 years old (in Iran)</a:t>
            </a:r>
            <a:endParaRPr lang="fa-IR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3D0A5F2-688F-43B4-AF3D-6BB2DC2FF81F}"/>
              </a:ext>
            </a:extLst>
          </p:cNvPr>
          <p:cNvCxnSpPr/>
          <p:nvPr/>
        </p:nvCxnSpPr>
        <p:spPr>
          <a:xfrm>
            <a:off x="5202467" y="3375299"/>
            <a:ext cx="10069311" cy="1161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-87131" y="9299737"/>
            <a:ext cx="9907257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https://www.who.int/news-room/fact-sheets/detail/dementia</a:t>
            </a:r>
            <a:r>
              <a:rPr lang="en-US" sz="27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 access date: 21 may 2022</a:t>
            </a:r>
          </a:p>
          <a:p>
            <a:r>
              <a:rPr lang="en-US" sz="2700" dirty="0" err="1"/>
              <a:t>Hosseinzadeh</a:t>
            </a:r>
            <a:r>
              <a:rPr lang="en-US" sz="2700" dirty="0"/>
              <a:t>, A, et al.  Iran. J. Epidemiology. 2022</a:t>
            </a:r>
            <a:endParaRPr lang="en-US" sz="2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Rectangle: Rounded Corners 16">
            <a:extLst>
              <a:ext uri="{FF2B5EF4-FFF2-40B4-BE49-F238E27FC236}">
                <a16:creationId xmlns:a16="http://schemas.microsoft.com/office/drawing/2014/main" id="{F530B9D1-94F2-428E-A771-30F5FDC7EDFC}"/>
              </a:ext>
            </a:extLst>
          </p:cNvPr>
          <p:cNvSpPr/>
          <p:nvPr/>
        </p:nvSpPr>
        <p:spPr>
          <a:xfrm>
            <a:off x="8118505" y="5628521"/>
            <a:ext cx="1950530" cy="18969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 rtl="1"/>
            <a:endParaRPr lang="fa-IR" sz="2700">
              <a:ln>
                <a:solidFill>
                  <a:srgbClr val="F8FAFB"/>
                </a:solidFill>
              </a:ln>
            </a:endParaRPr>
          </a:p>
        </p:txBody>
      </p:sp>
      <p:pic>
        <p:nvPicPr>
          <p:cNvPr id="33" name="Picture 6" descr="https://cdn-icons-png.flaticon.com/512/4238/4238269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9143" y="5822165"/>
            <a:ext cx="1509713" cy="1509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Iran free icon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4869" y="2221802"/>
            <a:ext cx="1509906" cy="1509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E4D9CFA-821C-4C7E-ACEA-4D54ACCF2017}"/>
              </a:ext>
            </a:extLst>
          </p:cNvPr>
          <p:cNvCxnSpPr/>
          <p:nvPr/>
        </p:nvCxnSpPr>
        <p:spPr>
          <a:xfrm>
            <a:off x="10078709" y="6388882"/>
            <a:ext cx="7861406" cy="2966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2960899D-8B23-42EF-8304-743A1E1AC93E}"/>
              </a:ext>
            </a:extLst>
          </p:cNvPr>
          <p:cNvSpPr txBox="1"/>
          <p:nvPr/>
        </p:nvSpPr>
        <p:spPr>
          <a:xfrm>
            <a:off x="10078709" y="5345111"/>
            <a:ext cx="8433432" cy="954107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rtl="1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than 55 million people worldwide, according to the World Health Organization</a:t>
            </a:r>
            <a:endParaRPr lang="fa-IR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7E9B3-5C7E-3DEB-A2CA-FBFC95124219}"/>
              </a:ext>
            </a:extLst>
          </p:cNvPr>
          <p:cNvSpPr txBox="1"/>
          <p:nvPr/>
        </p:nvSpPr>
        <p:spPr>
          <a:xfrm>
            <a:off x="-1126118" y="21163"/>
            <a:ext cx="116385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Alzheimer's epidemiology</a:t>
            </a:r>
          </a:p>
        </p:txBody>
      </p:sp>
    </p:spTree>
    <p:extLst>
      <p:ext uri="{BB962C8B-B14F-4D97-AF65-F5344CB8AC3E}">
        <p14:creationId xmlns:p14="http://schemas.microsoft.com/office/powerpoint/2010/main" val="36088420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6" grpId="0"/>
      <p:bldP spid="30" grpId="0" animBg="1"/>
      <p:bldP spid="3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FE229267-6E6B-9620-B7A5-EC386D6301F1}"/>
              </a:ext>
            </a:extLst>
          </p:cNvPr>
          <p:cNvGrpSpPr/>
          <p:nvPr/>
        </p:nvGrpSpPr>
        <p:grpSpPr>
          <a:xfrm>
            <a:off x="0" y="1089"/>
            <a:ext cx="20269200" cy="10287000"/>
            <a:chOff x="0" y="11061"/>
            <a:chExt cx="20269200" cy="10287000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287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Partial Circle 2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pic>
          <p:nvPicPr>
            <p:cNvPr id="6" name="Graphic 5" descr="Brain in head with solid fill">
              <a:extLst>
                <a:ext uri="{FF2B5EF4-FFF2-40B4-BE49-F238E27FC236}">
                  <a16:creationId xmlns:a16="http://schemas.microsoft.com/office/drawing/2014/main" id="{3BFD7BB4-3CB0-2775-7F67-4EBE3ADA1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6669536" y="4718869"/>
              <a:ext cx="849261" cy="849261"/>
            </a:xfrm>
            <a:prstGeom prst="rect">
              <a:avLst/>
            </a:prstGeom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AD00B48-E4EC-4342-23DB-8DB19EEC7B79}"/>
              </a:ext>
            </a:extLst>
          </p:cNvPr>
          <p:cNvGrpSpPr/>
          <p:nvPr/>
        </p:nvGrpSpPr>
        <p:grpSpPr>
          <a:xfrm>
            <a:off x="-800517" y="26162"/>
            <a:ext cx="20269200" cy="10236503"/>
            <a:chOff x="0" y="35523"/>
            <a:chExt cx="20269200" cy="10262538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35523"/>
              <a:ext cx="18288000" cy="1026253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Partial Circle 9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957973E-37C3-509D-2F02-2C8F614D0912}"/>
                </a:ext>
              </a:extLst>
            </p:cNvPr>
            <p:cNvSpPr txBox="1"/>
            <p:nvPr/>
          </p:nvSpPr>
          <p:spPr>
            <a:xfrm rot="16200000">
              <a:off x="16100853" y="4728000"/>
              <a:ext cx="346710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Aptamer</a:t>
              </a:r>
              <a:endParaRPr lang="en-US" sz="4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2" name="Graphic 11" descr="DNA with solid fill">
              <a:extLst>
                <a:ext uri="{FF2B5EF4-FFF2-40B4-BE49-F238E27FC236}">
                  <a16:creationId xmlns:a16="http://schemas.microsoft.com/office/drawing/2014/main" id="{5E7CDC98-8123-55A3-DFD8-C3ED6196971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6541375" y="4697361"/>
              <a:ext cx="914400" cy="914400"/>
            </a:xfrm>
            <a:prstGeom prst="rect">
              <a:avLst/>
            </a:prstGeom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760DF91-5B4C-07DB-621C-1B663CB78C0E}"/>
              </a:ext>
            </a:extLst>
          </p:cNvPr>
          <p:cNvGrpSpPr/>
          <p:nvPr/>
        </p:nvGrpSpPr>
        <p:grpSpPr>
          <a:xfrm>
            <a:off x="-1764655" y="49022"/>
            <a:ext cx="20269200" cy="10237978"/>
            <a:chOff x="0" y="11061"/>
            <a:chExt cx="20269200" cy="10287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287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Partial Circle 14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957973E-37C3-509D-2F02-2C8F614D0912}"/>
                </a:ext>
              </a:extLst>
            </p:cNvPr>
            <p:cNvSpPr txBox="1"/>
            <p:nvPr/>
          </p:nvSpPr>
          <p:spPr>
            <a:xfrm rot="16200000">
              <a:off x="16843802" y="4728001"/>
              <a:ext cx="205740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 err="1">
                  <a:solidFill>
                    <a:schemeClr val="bg1">
                      <a:lumMod val="9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celex</a:t>
              </a:r>
              <a:endParaRPr lang="en-US" sz="4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7" name="Graphic 16" descr="Brain in head with solid fill">
              <a:extLst>
                <a:ext uri="{FF2B5EF4-FFF2-40B4-BE49-F238E27FC236}">
                  <a16:creationId xmlns:a16="http://schemas.microsoft.com/office/drawing/2014/main" id="{3BFD7BB4-3CB0-2775-7F67-4EBE3ADA1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6669536" y="4718869"/>
              <a:ext cx="849261" cy="849261"/>
            </a:xfrm>
            <a:prstGeom prst="rect">
              <a:avLst/>
            </a:prstGeom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6CE1412-AB6C-69DC-1BA9-97603CC489B7}"/>
              </a:ext>
            </a:extLst>
          </p:cNvPr>
          <p:cNvGrpSpPr/>
          <p:nvPr/>
        </p:nvGrpSpPr>
        <p:grpSpPr>
          <a:xfrm>
            <a:off x="-2671850" y="74096"/>
            <a:ext cx="20269200" cy="10212904"/>
            <a:chOff x="0" y="-36872"/>
            <a:chExt cx="20269200" cy="1033493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-36872"/>
              <a:ext cx="18288000" cy="1033493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Partial Circle 19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chemeClr val="accent5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957973E-37C3-509D-2F02-2C8F614D0912}"/>
                </a:ext>
              </a:extLst>
            </p:cNvPr>
            <p:cNvSpPr txBox="1"/>
            <p:nvPr/>
          </p:nvSpPr>
          <p:spPr>
            <a:xfrm rot="16200000">
              <a:off x="16373082" y="4257280"/>
              <a:ext cx="299884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>
                  <a:solidFill>
                    <a:schemeClr val="bg1">
                      <a:lumMod val="9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alzaimer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26BC5A0-31A0-087E-C80F-CD00B3FB470D}"/>
              </a:ext>
            </a:extLst>
          </p:cNvPr>
          <p:cNvGrpSpPr/>
          <p:nvPr/>
        </p:nvGrpSpPr>
        <p:grpSpPr>
          <a:xfrm>
            <a:off x="-16223397" y="74095"/>
            <a:ext cx="20269200" cy="10287000"/>
            <a:chOff x="0" y="11061"/>
            <a:chExt cx="20269200" cy="10287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287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Partial Circle 24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rgbClr val="7BA4F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E957973E-37C3-509D-2F02-2C8F614D0912}"/>
                </a:ext>
              </a:extLst>
            </p:cNvPr>
            <p:cNvSpPr txBox="1"/>
            <p:nvPr/>
          </p:nvSpPr>
          <p:spPr>
            <a:xfrm rot="16200000">
              <a:off x="16659035" y="4678469"/>
              <a:ext cx="261573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>
                  <a:solidFill>
                    <a:schemeClr val="bg1">
                      <a:lumMod val="9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method</a:t>
              </a: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6775E65-88FF-6DD4-7EDC-79C3C229645F}"/>
              </a:ext>
            </a:extLst>
          </p:cNvPr>
          <p:cNvSpPr txBox="1"/>
          <p:nvPr/>
        </p:nvSpPr>
        <p:spPr>
          <a:xfrm>
            <a:off x="2587162" y="337935"/>
            <a:ext cx="110554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Alzheimer's pathogenesis</a:t>
            </a:r>
          </a:p>
          <a:p>
            <a:pPr algn="ctr"/>
            <a:endParaRPr lang="en-US" sz="6000" dirty="0"/>
          </a:p>
        </p:txBody>
      </p:sp>
      <p:pic>
        <p:nvPicPr>
          <p:cNvPr id="29" name="Graphic 28" descr="Brain with solid fill">
            <a:extLst>
              <a:ext uri="{FF2B5EF4-FFF2-40B4-BE49-F238E27FC236}">
                <a16:creationId xmlns:a16="http://schemas.microsoft.com/office/drawing/2014/main" id="{EE5968DF-1EE1-3773-60AA-8E39F80295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3967803" y="4781903"/>
            <a:ext cx="914400" cy="914400"/>
          </a:xfrm>
          <a:prstGeom prst="rect">
            <a:avLst/>
          </a:prstGeom>
        </p:spPr>
      </p:pic>
      <p:sp>
        <p:nvSpPr>
          <p:cNvPr id="32" name="Flowchart: Connector 31">
            <a:extLst>
              <a:ext uri="{FF2B5EF4-FFF2-40B4-BE49-F238E27FC236}">
                <a16:creationId xmlns:a16="http://schemas.microsoft.com/office/drawing/2014/main" id="{74CF9B94-B8DD-00E5-91B0-7898366C9729}"/>
              </a:ext>
            </a:extLst>
          </p:cNvPr>
          <p:cNvSpPr/>
          <p:nvPr/>
        </p:nvSpPr>
        <p:spPr>
          <a:xfrm>
            <a:off x="13744650" y="4781903"/>
            <a:ext cx="1208976" cy="1143369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Graphic 32" descr="Brain in head with solid fill">
            <a:extLst>
              <a:ext uri="{FF2B5EF4-FFF2-40B4-BE49-F238E27FC236}">
                <a16:creationId xmlns:a16="http://schemas.microsoft.com/office/drawing/2014/main" id="{AF7740C4-925D-EBB2-E37A-955CC0C468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948999" y="4835443"/>
            <a:ext cx="849261" cy="84926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E09394F-88F6-BEEF-806F-41CEFB3A479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63" y="1728288"/>
            <a:ext cx="10892581" cy="661561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5" name="Diagram 34">
                <a:extLst>
                  <a:ext uri="{FF2B5EF4-FFF2-40B4-BE49-F238E27FC236}">
                    <a16:creationId xmlns:a16="http://schemas.microsoft.com/office/drawing/2014/main" id="{D17F8470-4C9F-7F46-59A4-AA729D7F3F53}"/>
                  </a:ext>
                </a:extLst>
              </p:cNvPr>
              <p:cNvGraphicFramePr/>
              <p:nvPr/>
            </p:nvGraphicFramePr>
            <p:xfrm>
              <a:off x="2226184" y="6916244"/>
              <a:ext cx="11135278" cy="4794303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9" r:lo="rId10" r:qs="rId11" r:cs="rId12"/>
              </a:graphicData>
            </a:graphic>
          </p:graphicFrame>
        </mc:Choice>
        <mc:Fallback xmlns="">
          <p:graphicFrame>
            <p:nvGraphicFramePr>
              <p:cNvPr id="35" name="Diagram 34">
                <a:extLst>
                  <a:ext uri="{FF2B5EF4-FFF2-40B4-BE49-F238E27FC236}">
                    <a16:creationId xmlns:a16="http://schemas.microsoft.com/office/drawing/2014/main" id="{D17F8470-4C9F-7F46-59A4-AA729D7F3F53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388213473"/>
                  </p:ext>
                </p:extLst>
              </p:nvPr>
            </p:nvGraphicFramePr>
            <p:xfrm>
              <a:off x="2226184" y="6916244"/>
              <a:ext cx="11135278" cy="4794303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4" r:lo="rId15" r:qs="rId16" r:cs="rId17"/>
              </a:graphicData>
            </a:graphic>
          </p:graphicFrame>
        </mc:Fallback>
      </mc:AlternateContent>
      <p:sp>
        <p:nvSpPr>
          <p:cNvPr id="36" name="TextBox 35">
            <a:extLst>
              <a:ext uri="{FF2B5EF4-FFF2-40B4-BE49-F238E27FC236}">
                <a16:creationId xmlns:a16="http://schemas.microsoft.com/office/drawing/2014/main" id="{86993E08-1F7E-35D7-5476-4395CCB49390}"/>
              </a:ext>
            </a:extLst>
          </p:cNvPr>
          <p:cNvSpPr txBox="1"/>
          <p:nvPr/>
        </p:nvSpPr>
        <p:spPr>
          <a:xfrm>
            <a:off x="-853321" y="9313395"/>
            <a:ext cx="7178356" cy="854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Błaszczyk JW. </a:t>
            </a:r>
            <a:r>
              <a:rPr lang="nl-NL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 J Mol Sci . 2022</a:t>
            </a:r>
          </a:p>
          <a:p>
            <a:r>
              <a:rPr lang="en-US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Amani M ,et al. </a:t>
            </a:r>
            <a:r>
              <a:rPr lang="en-US" sz="1650" dirty="0" err="1"/>
              <a:t>JArUMS</a:t>
            </a:r>
            <a:r>
              <a:rPr lang="en-US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</a:t>
            </a:r>
          </a:p>
          <a:p>
            <a:r>
              <a:rPr lang="en-US" sz="1650" dirty="0"/>
              <a:t>Breijyeh </a:t>
            </a:r>
            <a:r>
              <a:rPr lang="en-US" sz="1650" dirty="0" err="1"/>
              <a:t>Z,et</a:t>
            </a:r>
            <a:r>
              <a:rPr lang="en-US" sz="1650" dirty="0"/>
              <a:t> al. Single Mol.. 2020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83935AF-8601-2093-852F-627B123D7A1A}"/>
              </a:ext>
            </a:extLst>
          </p:cNvPr>
          <p:cNvSpPr txBox="1"/>
          <p:nvPr/>
        </p:nvSpPr>
        <p:spPr>
          <a:xfrm>
            <a:off x="13584693" y="9406671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Picture2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5258D5-2A1C-43E9-11F7-0617B6F81493}"/>
              </a:ext>
            </a:extLst>
          </p:cNvPr>
          <p:cNvSpPr txBox="1"/>
          <p:nvPr/>
        </p:nvSpPr>
        <p:spPr>
          <a:xfrm rot="16200000">
            <a:off x="15449592" y="3359164"/>
            <a:ext cx="560061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History</a:t>
            </a:r>
          </a:p>
          <a:p>
            <a:endParaRPr lang="en-US" sz="4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" name="Graphic 29" descr="DNA with solid fill">
            <a:extLst>
              <a:ext uri="{FF2B5EF4-FFF2-40B4-BE49-F238E27FC236}">
                <a16:creationId xmlns:a16="http://schemas.microsoft.com/office/drawing/2014/main" id="{8865C7D2-6494-E9AB-BA88-877FBE62C2B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471207" y="5356528"/>
            <a:ext cx="676775" cy="675058"/>
          </a:xfrm>
          <a:prstGeom prst="rect">
            <a:avLst/>
          </a:prstGeom>
        </p:spPr>
      </p:pic>
      <p:pic>
        <p:nvPicPr>
          <p:cNvPr id="31" name="Graphic 30" descr="Brain in head with solid fill">
            <a:extLst>
              <a:ext uri="{FF2B5EF4-FFF2-40B4-BE49-F238E27FC236}">
                <a16:creationId xmlns:a16="http://schemas.microsoft.com/office/drawing/2014/main" id="{55C70160-B90B-0CF6-B4F8-01FC8D01AA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9908" y="4516632"/>
            <a:ext cx="849261" cy="849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1451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5" grpId="0">
        <p:bldAsOne/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side_Alzheimer_s_disease_zTd0_A5yDZI_137">
            <a:hlinkClick r:id="" action="ppaction://media"/>
            <a:extLst>
              <a:ext uri="{FF2B5EF4-FFF2-40B4-BE49-F238E27FC236}">
                <a16:creationId xmlns:a16="http://schemas.microsoft.com/office/drawing/2014/main" id="{F8ED88C6-420D-DB51-56F2-D561F2C242D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9840" end="185295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1582400" cy="10287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C8D20EB7-77A6-FE8E-9831-C67C5645CF61}"/>
              </a:ext>
            </a:extLst>
          </p:cNvPr>
          <p:cNvGrpSpPr/>
          <p:nvPr/>
        </p:nvGrpSpPr>
        <p:grpSpPr>
          <a:xfrm>
            <a:off x="13639800" y="4049954"/>
            <a:ext cx="6200545" cy="1524000"/>
            <a:chOff x="0" y="0"/>
            <a:chExt cx="1584259" cy="576811"/>
          </a:xfrm>
          <a:solidFill>
            <a:schemeClr val="tx2">
              <a:lumMod val="75000"/>
            </a:schemeClr>
          </a:solidFill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08B50984-F8D6-42F4-EEF8-7FB9B3054DEC}"/>
                </a:ext>
              </a:extLst>
            </p:cNvPr>
            <p:cNvSpPr/>
            <p:nvPr/>
          </p:nvSpPr>
          <p:spPr>
            <a:xfrm>
              <a:off x="0" y="0"/>
              <a:ext cx="1584259" cy="576811"/>
            </a:xfrm>
            <a:custGeom>
              <a:avLst/>
              <a:gdLst/>
              <a:ahLst/>
              <a:cxnLst/>
              <a:rect l="l" t="t" r="r" b="b"/>
              <a:pathLst>
                <a:path w="1584259" h="576811">
                  <a:moveTo>
                    <a:pt x="23723" y="0"/>
                  </a:moveTo>
                  <a:lnTo>
                    <a:pt x="1560536" y="0"/>
                  </a:lnTo>
                  <a:cubicBezTo>
                    <a:pt x="1573638" y="0"/>
                    <a:pt x="1584259" y="10621"/>
                    <a:pt x="1584259" y="23723"/>
                  </a:cubicBezTo>
                  <a:lnTo>
                    <a:pt x="1584259" y="553088"/>
                  </a:lnTo>
                  <a:cubicBezTo>
                    <a:pt x="1584259" y="566190"/>
                    <a:pt x="1573638" y="576811"/>
                    <a:pt x="1560536" y="576811"/>
                  </a:cubicBezTo>
                  <a:lnTo>
                    <a:pt x="23723" y="576811"/>
                  </a:lnTo>
                  <a:cubicBezTo>
                    <a:pt x="10621" y="576811"/>
                    <a:pt x="0" y="566190"/>
                    <a:pt x="0" y="553088"/>
                  </a:cubicBezTo>
                  <a:lnTo>
                    <a:pt x="0" y="23723"/>
                  </a:lnTo>
                  <a:cubicBezTo>
                    <a:pt x="0" y="10621"/>
                    <a:pt x="10621" y="0"/>
                    <a:pt x="23723" y="0"/>
                  </a:cubicBezTo>
                  <a:close/>
                </a:path>
              </a:pathLst>
            </a:custGeom>
            <a:grpFill/>
          </p:spPr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238B42B-CFB7-04EB-199F-889C82253A4D}"/>
                </a:ext>
              </a:extLst>
            </p:cNvPr>
            <p:cNvSpPr txBox="1"/>
            <p:nvPr/>
          </p:nvSpPr>
          <p:spPr>
            <a:xfrm>
              <a:off x="0" y="-38100"/>
              <a:ext cx="1584259" cy="614911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CD4FE01B-5C87-C218-B624-6214304100BA}"/>
              </a:ext>
            </a:extLst>
          </p:cNvPr>
          <p:cNvSpPr txBox="1"/>
          <p:nvPr/>
        </p:nvSpPr>
        <p:spPr>
          <a:xfrm>
            <a:off x="13944600" y="3067959"/>
            <a:ext cx="6629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Accumulation of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50624B-A103-3F23-4731-CEB1668EB3CB}"/>
              </a:ext>
            </a:extLst>
          </p:cNvPr>
          <p:cNvSpPr txBox="1"/>
          <p:nvPr/>
        </p:nvSpPr>
        <p:spPr>
          <a:xfrm>
            <a:off x="13944600" y="4283813"/>
            <a:ext cx="1458209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chemeClr val="bg1">
                    <a:lumMod val="8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beta amyloid plaques</a:t>
            </a:r>
          </a:p>
        </p:txBody>
      </p:sp>
    </p:spTree>
    <p:extLst>
      <p:ext uri="{BB962C8B-B14F-4D97-AF65-F5344CB8AC3E}">
        <p14:creationId xmlns:p14="http://schemas.microsoft.com/office/powerpoint/2010/main" val="559629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side_Alzheimer_s_disease_zTd0_A5yDZI_137">
            <a:hlinkClick r:id="" action="ppaction://media"/>
            <a:extLst>
              <a:ext uri="{FF2B5EF4-FFF2-40B4-BE49-F238E27FC236}">
                <a16:creationId xmlns:a16="http://schemas.microsoft.com/office/drawing/2014/main" id="{5BDCCA11-0817-9A8A-392E-2BA535A599F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65160" end="6707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8288000" cy="7277100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7927E878-D558-0E82-8D14-79A1B7C4CAD5}"/>
              </a:ext>
            </a:extLst>
          </p:cNvPr>
          <p:cNvGrpSpPr/>
          <p:nvPr/>
        </p:nvGrpSpPr>
        <p:grpSpPr>
          <a:xfrm>
            <a:off x="2743200" y="9220200"/>
            <a:ext cx="13258800" cy="1524000"/>
            <a:chOff x="0" y="0"/>
            <a:chExt cx="1584259" cy="576811"/>
          </a:xfrm>
          <a:solidFill>
            <a:schemeClr val="tx2">
              <a:lumMod val="75000"/>
            </a:schemeClr>
          </a:solidFill>
        </p:grpSpPr>
        <p:sp>
          <p:nvSpPr>
            <p:cNvPr id="5" name="Freeform 3">
              <a:extLst>
                <a:ext uri="{FF2B5EF4-FFF2-40B4-BE49-F238E27FC236}">
                  <a16:creationId xmlns:a16="http://schemas.microsoft.com/office/drawing/2014/main" id="{78D3834F-DAD6-EE85-41B8-CCB3F04D00AA}"/>
                </a:ext>
              </a:extLst>
            </p:cNvPr>
            <p:cNvSpPr/>
            <p:nvPr/>
          </p:nvSpPr>
          <p:spPr>
            <a:xfrm>
              <a:off x="0" y="0"/>
              <a:ext cx="1584259" cy="576811"/>
            </a:xfrm>
            <a:custGeom>
              <a:avLst/>
              <a:gdLst/>
              <a:ahLst/>
              <a:cxnLst/>
              <a:rect l="l" t="t" r="r" b="b"/>
              <a:pathLst>
                <a:path w="1584259" h="576811">
                  <a:moveTo>
                    <a:pt x="23723" y="0"/>
                  </a:moveTo>
                  <a:lnTo>
                    <a:pt x="1560536" y="0"/>
                  </a:lnTo>
                  <a:cubicBezTo>
                    <a:pt x="1573638" y="0"/>
                    <a:pt x="1584259" y="10621"/>
                    <a:pt x="1584259" y="23723"/>
                  </a:cubicBezTo>
                  <a:lnTo>
                    <a:pt x="1584259" y="553088"/>
                  </a:lnTo>
                  <a:cubicBezTo>
                    <a:pt x="1584259" y="566190"/>
                    <a:pt x="1573638" y="576811"/>
                    <a:pt x="1560536" y="576811"/>
                  </a:cubicBezTo>
                  <a:lnTo>
                    <a:pt x="23723" y="576811"/>
                  </a:lnTo>
                  <a:cubicBezTo>
                    <a:pt x="10621" y="576811"/>
                    <a:pt x="0" y="566190"/>
                    <a:pt x="0" y="553088"/>
                  </a:cubicBezTo>
                  <a:lnTo>
                    <a:pt x="0" y="23723"/>
                  </a:lnTo>
                  <a:cubicBezTo>
                    <a:pt x="0" y="10621"/>
                    <a:pt x="10621" y="0"/>
                    <a:pt x="23723" y="0"/>
                  </a:cubicBezTo>
                  <a:close/>
                </a:path>
              </a:pathLst>
            </a:custGeom>
            <a:grpFill/>
          </p:spPr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BE7B12A-13BF-50DC-D1E9-2B08068F0D61}"/>
                </a:ext>
              </a:extLst>
            </p:cNvPr>
            <p:cNvSpPr txBox="1"/>
            <p:nvPr/>
          </p:nvSpPr>
          <p:spPr>
            <a:xfrm>
              <a:off x="0" y="-38100"/>
              <a:ext cx="1584259" cy="614911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1DC8D657-DD59-854A-2DE2-9272E96E5085}"/>
              </a:ext>
            </a:extLst>
          </p:cNvPr>
          <p:cNvSpPr txBox="1"/>
          <p:nvPr/>
        </p:nvSpPr>
        <p:spPr>
          <a:xfrm>
            <a:off x="3200400" y="9511324"/>
            <a:ext cx="1458209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chemeClr val="bg1">
                    <a:lumMod val="8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Accumulation of beta amyloid plaques and tau protein</a:t>
            </a:r>
          </a:p>
        </p:txBody>
      </p:sp>
    </p:spTree>
    <p:extLst>
      <p:ext uri="{BB962C8B-B14F-4D97-AF65-F5344CB8AC3E}">
        <p14:creationId xmlns:p14="http://schemas.microsoft.com/office/powerpoint/2010/main" val="281834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2F59DCE1-68C0-47E5-BDE9-B93B78B43E02}"/>
              </a:ext>
            </a:extLst>
          </p:cNvPr>
          <p:cNvSpPr/>
          <p:nvPr/>
        </p:nvSpPr>
        <p:spPr>
          <a:xfrm>
            <a:off x="5641143" y="2178974"/>
            <a:ext cx="7005711" cy="7005711"/>
          </a:xfrm>
          <a:custGeom>
            <a:avLst/>
            <a:gdLst>
              <a:gd name="connsiteX0" fmla="*/ 0 w 7005711"/>
              <a:gd name="connsiteY0" fmla="*/ 3502856 h 7005711"/>
              <a:gd name="connsiteX1" fmla="*/ 3502856 w 7005711"/>
              <a:gd name="connsiteY1" fmla="*/ 0 h 7005711"/>
              <a:gd name="connsiteX2" fmla="*/ 7005712 w 7005711"/>
              <a:gd name="connsiteY2" fmla="*/ 3502856 h 7005711"/>
              <a:gd name="connsiteX3" fmla="*/ 3502856 w 7005711"/>
              <a:gd name="connsiteY3" fmla="*/ 7005712 h 7005711"/>
              <a:gd name="connsiteX4" fmla="*/ 0 w 7005711"/>
              <a:gd name="connsiteY4" fmla="*/ 3502856 h 7005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05711" h="7005711" fill="none" extrusionOk="0">
                <a:moveTo>
                  <a:pt x="0" y="3502856"/>
                </a:moveTo>
                <a:cubicBezTo>
                  <a:pt x="-165724" y="1412397"/>
                  <a:pt x="1408142" y="-317511"/>
                  <a:pt x="3502856" y="0"/>
                </a:cubicBezTo>
                <a:cubicBezTo>
                  <a:pt x="5590101" y="187288"/>
                  <a:pt x="7050008" y="1598880"/>
                  <a:pt x="7005712" y="3502856"/>
                </a:cubicBezTo>
                <a:cubicBezTo>
                  <a:pt x="7033582" y="5225436"/>
                  <a:pt x="5366912" y="6947086"/>
                  <a:pt x="3502856" y="7005712"/>
                </a:cubicBezTo>
                <a:cubicBezTo>
                  <a:pt x="1303631" y="7155788"/>
                  <a:pt x="24403" y="5504698"/>
                  <a:pt x="0" y="3502856"/>
                </a:cubicBezTo>
                <a:close/>
              </a:path>
              <a:path w="7005711" h="7005711" stroke="0" extrusionOk="0">
                <a:moveTo>
                  <a:pt x="0" y="3502856"/>
                </a:moveTo>
                <a:cubicBezTo>
                  <a:pt x="-48450" y="1645212"/>
                  <a:pt x="1761585" y="-168804"/>
                  <a:pt x="3502856" y="0"/>
                </a:cubicBezTo>
                <a:cubicBezTo>
                  <a:pt x="5628382" y="271936"/>
                  <a:pt x="7388239" y="1285343"/>
                  <a:pt x="7005712" y="3502856"/>
                </a:cubicBezTo>
                <a:cubicBezTo>
                  <a:pt x="7062785" y="5151744"/>
                  <a:pt x="5684845" y="7218118"/>
                  <a:pt x="3502856" y="7005712"/>
                </a:cubicBezTo>
                <a:cubicBezTo>
                  <a:pt x="1514357" y="7361338"/>
                  <a:pt x="-97566" y="5341535"/>
                  <a:pt x="0" y="3502856"/>
                </a:cubicBezTo>
                <a:close/>
              </a:path>
            </a:pathLst>
          </a:custGeom>
          <a:ln w="76200">
            <a:extLst>
              <a:ext uri="{C807C97D-BFC1-408E-A445-0C87EB9F89A2}">
                <ask:lineSketchStyleProps xmlns:ask="http://schemas.microsoft.com/office/drawing/2018/sketchyshapes" xmlns="" sd="3809068511">
                  <a:prstGeom prst="ellipse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fa-IR" sz="27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42F8FF2-A7DA-47F0-9121-90201CCE6D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39" t="33025" r="59074" b="31185"/>
          <a:stretch/>
        </p:blipFill>
        <p:spPr>
          <a:xfrm>
            <a:off x="12025080" y="4864541"/>
            <a:ext cx="1648845" cy="1634577"/>
          </a:xfrm>
          <a:prstGeom prst="ellipse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9030E64-D883-42D7-91BB-6E8FE90A98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812" t="33954" r="59801" b="30256"/>
          <a:stretch/>
        </p:blipFill>
        <p:spPr>
          <a:xfrm>
            <a:off x="4555070" y="4864541"/>
            <a:ext cx="1648845" cy="1634577"/>
          </a:xfrm>
          <a:prstGeom prst="ellipse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6B247C0-7D45-4099-9469-9E5922327A0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581" t="50000" r="60272" b="14210"/>
          <a:stretch/>
        </p:blipFill>
        <p:spPr>
          <a:xfrm>
            <a:off x="6766686" y="7800538"/>
            <a:ext cx="1589649" cy="1660823"/>
          </a:xfrm>
          <a:prstGeom prst="ellipse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C0D2782-4B0A-4E16-9C4F-A21BE002FE7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215" t="33953" r="58958" b="30256"/>
          <a:stretch/>
        </p:blipFill>
        <p:spPr>
          <a:xfrm>
            <a:off x="6617955" y="1972357"/>
            <a:ext cx="1624818" cy="1656305"/>
          </a:xfrm>
          <a:prstGeom prst="ellipse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E99FDA3-1034-4EBA-B86D-11C2C4BD902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075" t="33953" r="59769" b="28410"/>
          <a:stretch/>
        </p:blipFill>
        <p:spPr>
          <a:xfrm>
            <a:off x="10039846" y="2124886"/>
            <a:ext cx="1466159" cy="1472792"/>
          </a:xfrm>
          <a:prstGeom prst="ellipse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763D610E-8FD0-4D94-B976-ED9396E3334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39846" y="7946063"/>
            <a:ext cx="1505642" cy="147279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746843" y="5405254"/>
            <a:ext cx="3507885" cy="1328023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changes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985546" y="2417425"/>
            <a:ext cx="5954568" cy="715089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Difficulty communicating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880767" y="8393084"/>
            <a:ext cx="5241749" cy="1328023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Impaired reasoning and problem solving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75284" y="5405254"/>
            <a:ext cx="3506868" cy="715089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 loss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65482" y="8393084"/>
            <a:ext cx="5265924" cy="715089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Confusion and confusion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18611" y="2417425"/>
            <a:ext cx="6012059" cy="1328023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Difficulty handling complex issues</a:t>
            </a:r>
          </a:p>
        </p:txBody>
      </p:sp>
      <p:pic>
        <p:nvPicPr>
          <p:cNvPr id="20" name="Picture 2" descr="https://cdn-icons-png.flaticon.com/512/6011/6011318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790" y="3765284"/>
            <a:ext cx="4013172" cy="4013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/>
          <p:cNvSpPr/>
          <p:nvPr/>
        </p:nvSpPr>
        <p:spPr>
          <a:xfrm>
            <a:off x="43748" y="7915127"/>
            <a:ext cx="201945" cy="2345501"/>
          </a:xfrm>
          <a:prstGeom prst="rect">
            <a:avLst/>
          </a:prstGeom>
          <a:solidFill>
            <a:srgbClr val="002060"/>
          </a:solidFill>
          <a:ln>
            <a:solidFill>
              <a:srgbClr val="A5C2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15BEE90-4B1C-4439-B3A9-9F56CF013F48}"/>
              </a:ext>
            </a:extLst>
          </p:cNvPr>
          <p:cNvSpPr txBox="1"/>
          <p:nvPr/>
        </p:nvSpPr>
        <p:spPr>
          <a:xfrm>
            <a:off x="265574" y="9403051"/>
            <a:ext cx="1340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Arvanitakis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Z, et al. </a:t>
            </a:r>
            <a:r>
              <a:rPr lang="en-US" dirty="0"/>
              <a:t>JAMA </a:t>
            </a:r>
            <a:r>
              <a:rPr lang="en-US" dirty="0" err="1"/>
              <a:t>Netw</a:t>
            </a:r>
            <a:r>
              <a:rPr lang="en-US" dirty="0"/>
              <a:t>. Open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https://www.mayoclinic.org/diseases-conditions/dementia/symptoms-causes/syc-20352013 / access date: 12 may 2023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EB5D20-FD18-8DE8-DC20-5824D2F6A872}"/>
              </a:ext>
            </a:extLst>
          </p:cNvPr>
          <p:cNvSpPr txBox="1"/>
          <p:nvPr/>
        </p:nvSpPr>
        <p:spPr>
          <a:xfrm>
            <a:off x="3551654" y="208407"/>
            <a:ext cx="110554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Alzheimer’s </a:t>
            </a:r>
            <a:r>
              <a:rPr lang="en-US" sz="6000" b="1" dirty="0" err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syptoms</a:t>
            </a:r>
            <a:endParaRPr lang="en-US" sz="6000" b="1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ea typeface="Rajdhani"/>
              <a:cs typeface="Times New Roman" panose="02020603050405020304" pitchFamily="18" charset="0"/>
              <a:sym typeface="Rajdhani"/>
            </a:endParaRPr>
          </a:p>
          <a:p>
            <a:pPr algn="ctr"/>
            <a:endParaRPr lang="en-US" sz="6000" dirty="0"/>
          </a:p>
        </p:txBody>
      </p:sp>
      <p:grpSp>
        <p:nvGrpSpPr>
          <p:cNvPr id="13" name="Google Shape;1198;p30">
            <a:extLst>
              <a:ext uri="{FF2B5EF4-FFF2-40B4-BE49-F238E27FC236}">
                <a16:creationId xmlns:a16="http://schemas.microsoft.com/office/drawing/2014/main" id="{959175C5-E82D-A477-2CA7-90AF1E7B0F13}"/>
              </a:ext>
            </a:extLst>
          </p:cNvPr>
          <p:cNvGrpSpPr/>
          <p:nvPr/>
        </p:nvGrpSpPr>
        <p:grpSpPr>
          <a:xfrm>
            <a:off x="17308670" y="9039040"/>
            <a:ext cx="979330" cy="1472793"/>
            <a:chOff x="6204958" y="3355575"/>
            <a:chExt cx="358390" cy="378046"/>
          </a:xfrm>
        </p:grpSpPr>
        <p:sp>
          <p:nvSpPr>
            <p:cNvPr id="14" name="Google Shape;1199;p30">
              <a:extLst>
                <a:ext uri="{FF2B5EF4-FFF2-40B4-BE49-F238E27FC236}">
                  <a16:creationId xmlns:a16="http://schemas.microsoft.com/office/drawing/2014/main" id="{A825F155-C9AA-F0C7-3674-79450912ACA3}"/>
                </a:ext>
              </a:extLst>
            </p:cNvPr>
            <p:cNvSpPr/>
            <p:nvPr/>
          </p:nvSpPr>
          <p:spPr>
            <a:xfrm>
              <a:off x="6204958" y="3355706"/>
              <a:ext cx="358154" cy="362189"/>
            </a:xfrm>
            <a:custGeom>
              <a:avLst/>
              <a:gdLst/>
              <a:ahLst/>
              <a:cxnLst/>
              <a:rect l="l" t="t" r="r" b="b"/>
              <a:pathLst>
                <a:path w="13670" h="13824" extrusionOk="0">
                  <a:moveTo>
                    <a:pt x="6161" y="1"/>
                  </a:moveTo>
                  <a:cubicBezTo>
                    <a:pt x="6056" y="1"/>
                    <a:pt x="5947" y="14"/>
                    <a:pt x="5838" y="40"/>
                  </a:cubicBezTo>
                  <a:cubicBezTo>
                    <a:pt x="5551" y="98"/>
                    <a:pt x="5282" y="251"/>
                    <a:pt x="5090" y="481"/>
                  </a:cubicBezTo>
                  <a:cubicBezTo>
                    <a:pt x="4886" y="354"/>
                    <a:pt x="4654" y="291"/>
                    <a:pt x="4420" y="291"/>
                  </a:cubicBezTo>
                  <a:cubicBezTo>
                    <a:pt x="4248" y="291"/>
                    <a:pt x="4074" y="326"/>
                    <a:pt x="3911" y="395"/>
                  </a:cubicBezTo>
                  <a:cubicBezTo>
                    <a:pt x="3643" y="500"/>
                    <a:pt x="3413" y="692"/>
                    <a:pt x="3250" y="932"/>
                  </a:cubicBezTo>
                  <a:cubicBezTo>
                    <a:pt x="3170" y="908"/>
                    <a:pt x="3086" y="897"/>
                    <a:pt x="3000" y="897"/>
                  </a:cubicBezTo>
                  <a:cubicBezTo>
                    <a:pt x="2664" y="897"/>
                    <a:pt x="2300" y="1073"/>
                    <a:pt x="2033" y="1401"/>
                  </a:cubicBezTo>
                  <a:cubicBezTo>
                    <a:pt x="1860" y="1612"/>
                    <a:pt x="1755" y="1862"/>
                    <a:pt x="1726" y="2130"/>
                  </a:cubicBezTo>
                  <a:cubicBezTo>
                    <a:pt x="1275" y="2159"/>
                    <a:pt x="854" y="2552"/>
                    <a:pt x="729" y="3117"/>
                  </a:cubicBezTo>
                  <a:cubicBezTo>
                    <a:pt x="672" y="3376"/>
                    <a:pt x="691" y="3644"/>
                    <a:pt x="787" y="3894"/>
                  </a:cubicBezTo>
                  <a:cubicBezTo>
                    <a:pt x="269" y="4037"/>
                    <a:pt x="1" y="4670"/>
                    <a:pt x="173" y="5303"/>
                  </a:cubicBezTo>
                  <a:cubicBezTo>
                    <a:pt x="240" y="5523"/>
                    <a:pt x="355" y="5734"/>
                    <a:pt x="518" y="5897"/>
                  </a:cubicBezTo>
                  <a:cubicBezTo>
                    <a:pt x="461" y="6127"/>
                    <a:pt x="470" y="6367"/>
                    <a:pt x="537" y="6587"/>
                  </a:cubicBezTo>
                  <a:cubicBezTo>
                    <a:pt x="686" y="7140"/>
                    <a:pt x="1126" y="7508"/>
                    <a:pt x="1575" y="7508"/>
                  </a:cubicBezTo>
                  <a:cubicBezTo>
                    <a:pt x="1648" y="7508"/>
                    <a:pt x="1721" y="7499"/>
                    <a:pt x="1793" y="7479"/>
                  </a:cubicBezTo>
                  <a:cubicBezTo>
                    <a:pt x="1841" y="7469"/>
                    <a:pt x="1898" y="7450"/>
                    <a:pt x="1946" y="7421"/>
                  </a:cubicBezTo>
                  <a:cubicBezTo>
                    <a:pt x="2052" y="7686"/>
                    <a:pt x="2468" y="7902"/>
                    <a:pt x="2846" y="7902"/>
                  </a:cubicBezTo>
                  <a:cubicBezTo>
                    <a:pt x="2947" y="7902"/>
                    <a:pt x="3046" y="7887"/>
                    <a:pt x="3135" y="7852"/>
                  </a:cubicBezTo>
                  <a:cubicBezTo>
                    <a:pt x="3645" y="9016"/>
                    <a:pt x="4426" y="9609"/>
                    <a:pt x="5634" y="9609"/>
                  </a:cubicBezTo>
                  <a:cubicBezTo>
                    <a:pt x="5969" y="9609"/>
                    <a:pt x="6336" y="9564"/>
                    <a:pt x="6739" y="9472"/>
                  </a:cubicBezTo>
                  <a:cubicBezTo>
                    <a:pt x="6835" y="10000"/>
                    <a:pt x="7161" y="10623"/>
                    <a:pt x="8043" y="11131"/>
                  </a:cubicBezTo>
                  <a:cubicBezTo>
                    <a:pt x="9519" y="11984"/>
                    <a:pt x="10171" y="12645"/>
                    <a:pt x="10267" y="13306"/>
                  </a:cubicBezTo>
                  <a:cubicBezTo>
                    <a:pt x="10309" y="13607"/>
                    <a:pt x="10568" y="13823"/>
                    <a:pt x="10863" y="13823"/>
                  </a:cubicBezTo>
                  <a:cubicBezTo>
                    <a:pt x="10897" y="13823"/>
                    <a:pt x="10932" y="13820"/>
                    <a:pt x="10966" y="13814"/>
                  </a:cubicBezTo>
                  <a:cubicBezTo>
                    <a:pt x="11302" y="13757"/>
                    <a:pt x="11513" y="13421"/>
                    <a:pt x="11436" y="13096"/>
                  </a:cubicBezTo>
                  <a:lnTo>
                    <a:pt x="10861" y="10460"/>
                  </a:lnTo>
                  <a:lnTo>
                    <a:pt x="10746" y="8763"/>
                  </a:lnTo>
                  <a:lnTo>
                    <a:pt x="11704" y="8399"/>
                  </a:lnTo>
                  <a:cubicBezTo>
                    <a:pt x="11813" y="8450"/>
                    <a:pt x="11928" y="8474"/>
                    <a:pt x="12044" y="8474"/>
                  </a:cubicBezTo>
                  <a:cubicBezTo>
                    <a:pt x="12449" y="8474"/>
                    <a:pt x="12866" y="8178"/>
                    <a:pt x="13075" y="7709"/>
                  </a:cubicBezTo>
                  <a:cubicBezTo>
                    <a:pt x="13219" y="7411"/>
                    <a:pt x="13238" y="7066"/>
                    <a:pt x="13142" y="6750"/>
                  </a:cubicBezTo>
                  <a:cubicBezTo>
                    <a:pt x="13353" y="6558"/>
                    <a:pt x="13506" y="6300"/>
                    <a:pt x="13554" y="6022"/>
                  </a:cubicBezTo>
                  <a:cubicBezTo>
                    <a:pt x="13669" y="5485"/>
                    <a:pt x="13478" y="4986"/>
                    <a:pt x="13123" y="4756"/>
                  </a:cubicBezTo>
                  <a:cubicBezTo>
                    <a:pt x="13209" y="4382"/>
                    <a:pt x="13123" y="3980"/>
                    <a:pt x="12883" y="3673"/>
                  </a:cubicBezTo>
                  <a:cubicBezTo>
                    <a:pt x="12701" y="3424"/>
                    <a:pt x="12433" y="3242"/>
                    <a:pt x="12136" y="3165"/>
                  </a:cubicBezTo>
                  <a:cubicBezTo>
                    <a:pt x="12212" y="2849"/>
                    <a:pt x="12145" y="2513"/>
                    <a:pt x="11944" y="2245"/>
                  </a:cubicBezTo>
                  <a:cubicBezTo>
                    <a:pt x="11944" y="2245"/>
                    <a:pt x="11570" y="1814"/>
                    <a:pt x="11350" y="1766"/>
                  </a:cubicBezTo>
                  <a:cubicBezTo>
                    <a:pt x="11154" y="1717"/>
                    <a:pt x="10979" y="1654"/>
                    <a:pt x="10807" y="1654"/>
                  </a:cubicBezTo>
                  <a:cubicBezTo>
                    <a:pt x="10777" y="1654"/>
                    <a:pt x="10747" y="1656"/>
                    <a:pt x="10717" y="1660"/>
                  </a:cubicBezTo>
                  <a:cubicBezTo>
                    <a:pt x="10602" y="1286"/>
                    <a:pt x="10334" y="989"/>
                    <a:pt x="9979" y="836"/>
                  </a:cubicBezTo>
                  <a:cubicBezTo>
                    <a:pt x="9798" y="755"/>
                    <a:pt x="9601" y="714"/>
                    <a:pt x="9404" y="714"/>
                  </a:cubicBezTo>
                  <a:cubicBezTo>
                    <a:pt x="9298" y="714"/>
                    <a:pt x="9192" y="726"/>
                    <a:pt x="9088" y="750"/>
                  </a:cubicBezTo>
                  <a:cubicBezTo>
                    <a:pt x="8877" y="366"/>
                    <a:pt x="8474" y="127"/>
                    <a:pt x="8033" y="127"/>
                  </a:cubicBezTo>
                  <a:cubicBezTo>
                    <a:pt x="7998" y="124"/>
                    <a:pt x="7963" y="122"/>
                    <a:pt x="7929" y="122"/>
                  </a:cubicBezTo>
                  <a:cubicBezTo>
                    <a:pt x="7621" y="122"/>
                    <a:pt x="7325" y="235"/>
                    <a:pt x="7084" y="433"/>
                  </a:cubicBezTo>
                  <a:cubicBezTo>
                    <a:pt x="6896" y="170"/>
                    <a:pt x="6548" y="1"/>
                    <a:pt x="616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15" name="Google Shape;1200;p30">
              <a:extLst>
                <a:ext uri="{FF2B5EF4-FFF2-40B4-BE49-F238E27FC236}">
                  <a16:creationId xmlns:a16="http://schemas.microsoft.com/office/drawing/2014/main" id="{D3058C7B-EFD1-6221-4BD5-86DB48AA25B2}"/>
                </a:ext>
              </a:extLst>
            </p:cNvPr>
            <p:cNvSpPr/>
            <p:nvPr/>
          </p:nvSpPr>
          <p:spPr>
            <a:xfrm>
              <a:off x="6253428" y="3355575"/>
              <a:ext cx="309920" cy="221442"/>
            </a:xfrm>
            <a:custGeom>
              <a:avLst/>
              <a:gdLst/>
              <a:ahLst/>
              <a:cxnLst/>
              <a:rect l="l" t="t" r="r" b="b"/>
              <a:pathLst>
                <a:path w="11829" h="8452" extrusionOk="0">
                  <a:moveTo>
                    <a:pt x="4312" y="0"/>
                  </a:moveTo>
                  <a:cubicBezTo>
                    <a:pt x="4209" y="0"/>
                    <a:pt x="4104" y="12"/>
                    <a:pt x="3998" y="36"/>
                  </a:cubicBezTo>
                  <a:cubicBezTo>
                    <a:pt x="3701" y="103"/>
                    <a:pt x="3442" y="256"/>
                    <a:pt x="3240" y="486"/>
                  </a:cubicBezTo>
                  <a:cubicBezTo>
                    <a:pt x="3035" y="359"/>
                    <a:pt x="2804" y="292"/>
                    <a:pt x="2572" y="292"/>
                  </a:cubicBezTo>
                  <a:cubicBezTo>
                    <a:pt x="2402" y="292"/>
                    <a:pt x="2232" y="327"/>
                    <a:pt x="2071" y="400"/>
                  </a:cubicBezTo>
                  <a:cubicBezTo>
                    <a:pt x="1793" y="505"/>
                    <a:pt x="1563" y="688"/>
                    <a:pt x="1410" y="937"/>
                  </a:cubicBezTo>
                  <a:cubicBezTo>
                    <a:pt x="1330" y="913"/>
                    <a:pt x="1245" y="902"/>
                    <a:pt x="1159" y="902"/>
                  </a:cubicBezTo>
                  <a:cubicBezTo>
                    <a:pt x="821" y="902"/>
                    <a:pt x="452" y="1078"/>
                    <a:pt x="192" y="1406"/>
                  </a:cubicBezTo>
                  <a:cubicBezTo>
                    <a:pt x="116" y="1493"/>
                    <a:pt x="58" y="1598"/>
                    <a:pt x="1" y="1704"/>
                  </a:cubicBezTo>
                  <a:cubicBezTo>
                    <a:pt x="68" y="1694"/>
                    <a:pt x="125" y="1675"/>
                    <a:pt x="183" y="1675"/>
                  </a:cubicBezTo>
                  <a:cubicBezTo>
                    <a:pt x="422" y="1636"/>
                    <a:pt x="643" y="1541"/>
                    <a:pt x="834" y="1387"/>
                  </a:cubicBezTo>
                  <a:cubicBezTo>
                    <a:pt x="1084" y="1169"/>
                    <a:pt x="1403" y="1052"/>
                    <a:pt x="1730" y="1052"/>
                  </a:cubicBezTo>
                  <a:cubicBezTo>
                    <a:pt x="1805" y="1052"/>
                    <a:pt x="1881" y="1058"/>
                    <a:pt x="1956" y="1071"/>
                  </a:cubicBezTo>
                  <a:cubicBezTo>
                    <a:pt x="2026" y="1083"/>
                    <a:pt x="2097" y="1089"/>
                    <a:pt x="2167" y="1089"/>
                  </a:cubicBezTo>
                  <a:cubicBezTo>
                    <a:pt x="2372" y="1089"/>
                    <a:pt x="2573" y="1037"/>
                    <a:pt x="2752" y="937"/>
                  </a:cubicBezTo>
                  <a:cubicBezTo>
                    <a:pt x="2876" y="870"/>
                    <a:pt x="3001" y="822"/>
                    <a:pt x="3145" y="793"/>
                  </a:cubicBezTo>
                  <a:cubicBezTo>
                    <a:pt x="3245" y="770"/>
                    <a:pt x="3348" y="758"/>
                    <a:pt x="3451" y="758"/>
                  </a:cubicBezTo>
                  <a:cubicBezTo>
                    <a:pt x="3642" y="758"/>
                    <a:pt x="3833" y="798"/>
                    <a:pt x="4007" y="879"/>
                  </a:cubicBezTo>
                  <a:cubicBezTo>
                    <a:pt x="4166" y="953"/>
                    <a:pt x="4334" y="990"/>
                    <a:pt x="4503" y="990"/>
                  </a:cubicBezTo>
                  <a:cubicBezTo>
                    <a:pt x="4620" y="990"/>
                    <a:pt x="4737" y="972"/>
                    <a:pt x="4851" y="937"/>
                  </a:cubicBezTo>
                  <a:cubicBezTo>
                    <a:pt x="4979" y="897"/>
                    <a:pt x="5113" y="877"/>
                    <a:pt x="5254" y="877"/>
                  </a:cubicBezTo>
                  <a:cubicBezTo>
                    <a:pt x="5282" y="877"/>
                    <a:pt x="5311" y="878"/>
                    <a:pt x="5340" y="879"/>
                  </a:cubicBezTo>
                  <a:cubicBezTo>
                    <a:pt x="5627" y="898"/>
                    <a:pt x="5915" y="1004"/>
                    <a:pt x="6145" y="1196"/>
                  </a:cubicBezTo>
                  <a:cubicBezTo>
                    <a:pt x="6336" y="1359"/>
                    <a:pt x="6567" y="1454"/>
                    <a:pt x="6825" y="1474"/>
                  </a:cubicBezTo>
                  <a:cubicBezTo>
                    <a:pt x="6979" y="1493"/>
                    <a:pt x="7132" y="1531"/>
                    <a:pt x="7285" y="1598"/>
                  </a:cubicBezTo>
                  <a:cubicBezTo>
                    <a:pt x="7496" y="1694"/>
                    <a:pt x="7688" y="1838"/>
                    <a:pt x="7822" y="2029"/>
                  </a:cubicBezTo>
                  <a:cubicBezTo>
                    <a:pt x="7985" y="2250"/>
                    <a:pt x="8225" y="2413"/>
                    <a:pt x="8493" y="2480"/>
                  </a:cubicBezTo>
                  <a:cubicBezTo>
                    <a:pt x="8541" y="2499"/>
                    <a:pt x="8599" y="2509"/>
                    <a:pt x="8647" y="2518"/>
                  </a:cubicBezTo>
                  <a:cubicBezTo>
                    <a:pt x="8886" y="2576"/>
                    <a:pt x="9241" y="3007"/>
                    <a:pt x="9241" y="3007"/>
                  </a:cubicBezTo>
                  <a:cubicBezTo>
                    <a:pt x="9337" y="3141"/>
                    <a:pt x="9413" y="3295"/>
                    <a:pt x="9452" y="3458"/>
                  </a:cubicBezTo>
                  <a:cubicBezTo>
                    <a:pt x="9509" y="3726"/>
                    <a:pt x="9663" y="3966"/>
                    <a:pt x="9883" y="4129"/>
                  </a:cubicBezTo>
                  <a:cubicBezTo>
                    <a:pt x="9998" y="4215"/>
                    <a:pt x="10094" y="4311"/>
                    <a:pt x="10180" y="4426"/>
                  </a:cubicBezTo>
                  <a:cubicBezTo>
                    <a:pt x="10343" y="4637"/>
                    <a:pt x="10439" y="4886"/>
                    <a:pt x="10458" y="5154"/>
                  </a:cubicBezTo>
                  <a:cubicBezTo>
                    <a:pt x="10477" y="5375"/>
                    <a:pt x="10554" y="5586"/>
                    <a:pt x="10679" y="5758"/>
                  </a:cubicBezTo>
                  <a:cubicBezTo>
                    <a:pt x="10870" y="6065"/>
                    <a:pt x="10937" y="6429"/>
                    <a:pt x="10851" y="6774"/>
                  </a:cubicBezTo>
                  <a:cubicBezTo>
                    <a:pt x="10813" y="6985"/>
                    <a:pt x="10717" y="7177"/>
                    <a:pt x="10592" y="7340"/>
                  </a:cubicBezTo>
                  <a:cubicBezTo>
                    <a:pt x="10506" y="7455"/>
                    <a:pt x="10468" y="7589"/>
                    <a:pt x="10487" y="7723"/>
                  </a:cubicBezTo>
                  <a:cubicBezTo>
                    <a:pt x="10516" y="7972"/>
                    <a:pt x="10477" y="8222"/>
                    <a:pt x="10382" y="8452"/>
                  </a:cubicBezTo>
                  <a:cubicBezTo>
                    <a:pt x="10765" y="8346"/>
                    <a:pt x="11072" y="8078"/>
                    <a:pt x="11225" y="7714"/>
                  </a:cubicBezTo>
                  <a:cubicBezTo>
                    <a:pt x="11369" y="7407"/>
                    <a:pt x="11388" y="7071"/>
                    <a:pt x="11292" y="6755"/>
                  </a:cubicBezTo>
                  <a:cubicBezTo>
                    <a:pt x="11503" y="6554"/>
                    <a:pt x="11647" y="6295"/>
                    <a:pt x="11704" y="6017"/>
                  </a:cubicBezTo>
                  <a:cubicBezTo>
                    <a:pt x="11829" y="5490"/>
                    <a:pt x="11637" y="4982"/>
                    <a:pt x="11283" y="4761"/>
                  </a:cubicBezTo>
                  <a:cubicBezTo>
                    <a:pt x="11369" y="4378"/>
                    <a:pt x="11283" y="3985"/>
                    <a:pt x="11043" y="3678"/>
                  </a:cubicBezTo>
                  <a:cubicBezTo>
                    <a:pt x="10861" y="3429"/>
                    <a:pt x="10592" y="3247"/>
                    <a:pt x="10295" y="3170"/>
                  </a:cubicBezTo>
                  <a:cubicBezTo>
                    <a:pt x="10372" y="2844"/>
                    <a:pt x="10305" y="2509"/>
                    <a:pt x="10104" y="2250"/>
                  </a:cubicBezTo>
                  <a:cubicBezTo>
                    <a:pt x="10104" y="2250"/>
                    <a:pt x="9739" y="1819"/>
                    <a:pt x="9500" y="1761"/>
                  </a:cubicBezTo>
                  <a:cubicBezTo>
                    <a:pt x="9286" y="1718"/>
                    <a:pt x="9110" y="1653"/>
                    <a:pt x="8932" y="1653"/>
                  </a:cubicBezTo>
                  <a:cubicBezTo>
                    <a:pt x="8910" y="1653"/>
                    <a:pt x="8889" y="1654"/>
                    <a:pt x="8867" y="1656"/>
                  </a:cubicBezTo>
                  <a:cubicBezTo>
                    <a:pt x="8762" y="1291"/>
                    <a:pt x="8493" y="985"/>
                    <a:pt x="8139" y="841"/>
                  </a:cubicBezTo>
                  <a:cubicBezTo>
                    <a:pt x="7957" y="760"/>
                    <a:pt x="7760" y="715"/>
                    <a:pt x="7562" y="715"/>
                  </a:cubicBezTo>
                  <a:cubicBezTo>
                    <a:pt x="7457" y="715"/>
                    <a:pt x="7351" y="728"/>
                    <a:pt x="7247" y="755"/>
                  </a:cubicBezTo>
                  <a:cubicBezTo>
                    <a:pt x="7084" y="410"/>
                    <a:pt x="6672" y="160"/>
                    <a:pt x="6193" y="122"/>
                  </a:cubicBezTo>
                  <a:cubicBezTo>
                    <a:pt x="6158" y="119"/>
                    <a:pt x="6123" y="118"/>
                    <a:pt x="6088" y="118"/>
                  </a:cubicBezTo>
                  <a:cubicBezTo>
                    <a:pt x="5779" y="118"/>
                    <a:pt x="5476" y="232"/>
                    <a:pt x="5244" y="438"/>
                  </a:cubicBezTo>
                  <a:cubicBezTo>
                    <a:pt x="5054" y="165"/>
                    <a:pt x="4702" y="0"/>
                    <a:pt x="431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16" name="Google Shape;1201;p30">
              <a:extLst>
                <a:ext uri="{FF2B5EF4-FFF2-40B4-BE49-F238E27FC236}">
                  <a16:creationId xmlns:a16="http://schemas.microsoft.com/office/drawing/2014/main" id="{E46B54B3-6E37-FF6A-20F3-91E2F248C26E}"/>
                </a:ext>
              </a:extLst>
            </p:cNvPr>
            <p:cNvSpPr/>
            <p:nvPr/>
          </p:nvSpPr>
          <p:spPr>
            <a:xfrm>
              <a:off x="6367452" y="3577751"/>
              <a:ext cx="139148" cy="155870"/>
            </a:xfrm>
            <a:custGeom>
              <a:avLst/>
              <a:gdLst/>
              <a:ahLst/>
              <a:cxnLst/>
              <a:rect l="l" t="t" r="r" b="b"/>
              <a:pathLst>
                <a:path w="5311" h="5349" extrusionOk="0">
                  <a:moveTo>
                    <a:pt x="585" y="0"/>
                  </a:moveTo>
                  <a:cubicBezTo>
                    <a:pt x="585" y="1"/>
                    <a:pt x="0" y="1601"/>
                    <a:pt x="1841" y="2656"/>
                  </a:cubicBezTo>
                  <a:cubicBezTo>
                    <a:pt x="3317" y="3509"/>
                    <a:pt x="3969" y="4170"/>
                    <a:pt x="4065" y="4831"/>
                  </a:cubicBezTo>
                  <a:cubicBezTo>
                    <a:pt x="4107" y="5132"/>
                    <a:pt x="4366" y="5348"/>
                    <a:pt x="4661" y="5348"/>
                  </a:cubicBezTo>
                  <a:cubicBezTo>
                    <a:pt x="4695" y="5348"/>
                    <a:pt x="4730" y="5345"/>
                    <a:pt x="4764" y="5339"/>
                  </a:cubicBezTo>
                  <a:cubicBezTo>
                    <a:pt x="5100" y="5282"/>
                    <a:pt x="5311" y="4946"/>
                    <a:pt x="5234" y="4621"/>
                  </a:cubicBezTo>
                  <a:lnTo>
                    <a:pt x="4659" y="1985"/>
                  </a:lnTo>
                  <a:lnTo>
                    <a:pt x="4132" y="662"/>
                  </a:lnTo>
                  <a:cubicBezTo>
                    <a:pt x="4132" y="662"/>
                    <a:pt x="3539" y="703"/>
                    <a:pt x="2889" y="703"/>
                  </a:cubicBezTo>
                  <a:cubicBezTo>
                    <a:pt x="2171" y="703"/>
                    <a:pt x="1382" y="653"/>
                    <a:pt x="1246" y="441"/>
                  </a:cubicBezTo>
                  <a:cubicBezTo>
                    <a:pt x="1103" y="211"/>
                    <a:pt x="863" y="48"/>
                    <a:pt x="58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 dirty="0">
                <a:cs typeface="B Koodak" panose="00000700000000000000" pitchFamily="2" charset="-78"/>
              </a:endParaRPr>
            </a:p>
          </p:txBody>
        </p:sp>
        <p:sp>
          <p:nvSpPr>
            <p:cNvPr id="18" name="Google Shape;1202;p30">
              <a:extLst>
                <a:ext uri="{FF2B5EF4-FFF2-40B4-BE49-F238E27FC236}">
                  <a16:creationId xmlns:a16="http://schemas.microsoft.com/office/drawing/2014/main" id="{853920CB-2B53-2DEC-B994-7049AA43D8AA}"/>
                </a:ext>
              </a:extLst>
            </p:cNvPr>
            <p:cNvSpPr/>
            <p:nvPr/>
          </p:nvSpPr>
          <p:spPr>
            <a:xfrm>
              <a:off x="6460123" y="3597014"/>
              <a:ext cx="50005" cy="136055"/>
            </a:xfrm>
            <a:custGeom>
              <a:avLst/>
              <a:gdLst/>
              <a:ahLst/>
              <a:cxnLst/>
              <a:rect l="l" t="t" r="r" b="b"/>
              <a:pathLst>
                <a:path w="1774" h="4669" extrusionOk="0">
                  <a:moveTo>
                    <a:pt x="604" y="1"/>
                  </a:moveTo>
                  <a:cubicBezTo>
                    <a:pt x="604" y="1"/>
                    <a:pt x="345" y="20"/>
                    <a:pt x="0" y="30"/>
                  </a:cubicBezTo>
                  <a:lnTo>
                    <a:pt x="499" y="1295"/>
                  </a:lnTo>
                  <a:lnTo>
                    <a:pt x="1074" y="3931"/>
                  </a:lnTo>
                  <a:cubicBezTo>
                    <a:pt x="1131" y="4180"/>
                    <a:pt x="1016" y="4439"/>
                    <a:pt x="786" y="4573"/>
                  </a:cubicBezTo>
                  <a:cubicBezTo>
                    <a:pt x="882" y="4631"/>
                    <a:pt x="997" y="4669"/>
                    <a:pt x="1122" y="4669"/>
                  </a:cubicBezTo>
                  <a:cubicBezTo>
                    <a:pt x="1496" y="4669"/>
                    <a:pt x="1774" y="4324"/>
                    <a:pt x="1697" y="3960"/>
                  </a:cubicBezTo>
                  <a:lnTo>
                    <a:pt x="1122" y="1324"/>
                  </a:lnTo>
                  <a:lnTo>
                    <a:pt x="6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19" name="Google Shape;1203;p30">
              <a:extLst>
                <a:ext uri="{FF2B5EF4-FFF2-40B4-BE49-F238E27FC236}">
                  <a16:creationId xmlns:a16="http://schemas.microsoft.com/office/drawing/2014/main" id="{A02AC752-9886-01C4-6E61-A73B43F86405}"/>
                </a:ext>
              </a:extLst>
            </p:cNvPr>
            <p:cNvSpPr/>
            <p:nvPr/>
          </p:nvSpPr>
          <p:spPr>
            <a:xfrm>
              <a:off x="6419929" y="3572485"/>
              <a:ext cx="101997" cy="56513"/>
            </a:xfrm>
            <a:custGeom>
              <a:avLst/>
              <a:gdLst/>
              <a:ahLst/>
              <a:cxnLst/>
              <a:rect l="l" t="t" r="r" b="b"/>
              <a:pathLst>
                <a:path w="3893" h="2157" extrusionOk="0">
                  <a:moveTo>
                    <a:pt x="825" y="0"/>
                  </a:moveTo>
                  <a:cubicBezTo>
                    <a:pt x="346" y="0"/>
                    <a:pt x="1" y="451"/>
                    <a:pt x="116" y="911"/>
                  </a:cubicBezTo>
                  <a:lnTo>
                    <a:pt x="192" y="1313"/>
                  </a:lnTo>
                  <a:cubicBezTo>
                    <a:pt x="317" y="1812"/>
                    <a:pt x="767" y="2157"/>
                    <a:pt x="1285" y="2157"/>
                  </a:cubicBezTo>
                  <a:lnTo>
                    <a:pt x="2608" y="2157"/>
                  </a:lnTo>
                  <a:cubicBezTo>
                    <a:pt x="3116" y="2157"/>
                    <a:pt x="3566" y="1812"/>
                    <a:pt x="3701" y="1313"/>
                  </a:cubicBezTo>
                  <a:lnTo>
                    <a:pt x="3768" y="911"/>
                  </a:lnTo>
                  <a:cubicBezTo>
                    <a:pt x="3892" y="451"/>
                    <a:pt x="3538" y="0"/>
                    <a:pt x="30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29" name="Google Shape;1204;p30">
              <a:extLst>
                <a:ext uri="{FF2B5EF4-FFF2-40B4-BE49-F238E27FC236}">
                  <a16:creationId xmlns:a16="http://schemas.microsoft.com/office/drawing/2014/main" id="{3BD49FED-E644-291B-F4A8-B29DE2F75550}"/>
                </a:ext>
              </a:extLst>
            </p:cNvPr>
            <p:cNvSpPr/>
            <p:nvPr/>
          </p:nvSpPr>
          <p:spPr>
            <a:xfrm>
              <a:off x="6426453" y="3572485"/>
              <a:ext cx="95211" cy="56513"/>
            </a:xfrm>
            <a:custGeom>
              <a:avLst/>
              <a:gdLst/>
              <a:ahLst/>
              <a:cxnLst/>
              <a:rect l="l" t="t" r="r" b="b"/>
              <a:pathLst>
                <a:path w="3634" h="2157" extrusionOk="0">
                  <a:moveTo>
                    <a:pt x="2934" y="0"/>
                  </a:moveTo>
                  <a:lnTo>
                    <a:pt x="2934" y="0"/>
                  </a:lnTo>
                  <a:cubicBezTo>
                    <a:pt x="2944" y="96"/>
                    <a:pt x="2944" y="192"/>
                    <a:pt x="2915" y="288"/>
                  </a:cubicBezTo>
                  <a:lnTo>
                    <a:pt x="2838" y="690"/>
                  </a:lnTo>
                  <a:cubicBezTo>
                    <a:pt x="2714" y="1189"/>
                    <a:pt x="2263" y="1543"/>
                    <a:pt x="1745" y="1543"/>
                  </a:cubicBezTo>
                  <a:lnTo>
                    <a:pt x="432" y="1543"/>
                  </a:lnTo>
                  <a:cubicBezTo>
                    <a:pt x="279" y="1543"/>
                    <a:pt x="135" y="1515"/>
                    <a:pt x="1" y="1457"/>
                  </a:cubicBezTo>
                  <a:lnTo>
                    <a:pt x="1" y="1457"/>
                  </a:lnTo>
                  <a:cubicBezTo>
                    <a:pt x="173" y="1879"/>
                    <a:pt x="586" y="2157"/>
                    <a:pt x="1046" y="2157"/>
                  </a:cubicBezTo>
                  <a:lnTo>
                    <a:pt x="2359" y="2157"/>
                  </a:lnTo>
                  <a:cubicBezTo>
                    <a:pt x="2877" y="2157"/>
                    <a:pt x="3327" y="1802"/>
                    <a:pt x="3452" y="1304"/>
                  </a:cubicBezTo>
                  <a:lnTo>
                    <a:pt x="3528" y="901"/>
                  </a:lnTo>
                  <a:cubicBezTo>
                    <a:pt x="3634" y="479"/>
                    <a:pt x="3356" y="67"/>
                    <a:pt x="293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30" name="Google Shape;1205;p30">
              <a:extLst>
                <a:ext uri="{FF2B5EF4-FFF2-40B4-BE49-F238E27FC236}">
                  <a16:creationId xmlns:a16="http://schemas.microsoft.com/office/drawing/2014/main" id="{E18333D1-3A27-7AD3-6F36-5AA0D3C733C1}"/>
                </a:ext>
              </a:extLst>
            </p:cNvPr>
            <p:cNvSpPr/>
            <p:nvPr/>
          </p:nvSpPr>
          <p:spPr>
            <a:xfrm>
              <a:off x="6381232" y="3407006"/>
              <a:ext cx="100503" cy="62277"/>
            </a:xfrm>
            <a:custGeom>
              <a:avLst/>
              <a:gdLst/>
              <a:ahLst/>
              <a:cxnLst/>
              <a:rect l="l" t="t" r="r" b="b"/>
              <a:pathLst>
                <a:path w="3836" h="2377" extrusionOk="0">
                  <a:moveTo>
                    <a:pt x="886" y="1"/>
                  </a:moveTo>
                  <a:cubicBezTo>
                    <a:pt x="656" y="1"/>
                    <a:pt x="423" y="50"/>
                    <a:pt x="203" y="153"/>
                  </a:cubicBezTo>
                  <a:cubicBezTo>
                    <a:pt x="0" y="262"/>
                    <a:pt x="102" y="543"/>
                    <a:pt x="293" y="543"/>
                  </a:cubicBezTo>
                  <a:cubicBezTo>
                    <a:pt x="319" y="543"/>
                    <a:pt x="347" y="538"/>
                    <a:pt x="375" y="527"/>
                  </a:cubicBezTo>
                  <a:cubicBezTo>
                    <a:pt x="539" y="452"/>
                    <a:pt x="710" y="416"/>
                    <a:pt x="879" y="416"/>
                  </a:cubicBezTo>
                  <a:cubicBezTo>
                    <a:pt x="1295" y="416"/>
                    <a:pt x="1694" y="631"/>
                    <a:pt x="1919" y="1006"/>
                  </a:cubicBezTo>
                  <a:cubicBezTo>
                    <a:pt x="1612" y="1351"/>
                    <a:pt x="1535" y="1840"/>
                    <a:pt x="1727" y="2252"/>
                  </a:cubicBezTo>
                  <a:cubicBezTo>
                    <a:pt x="1765" y="2329"/>
                    <a:pt x="1832" y="2377"/>
                    <a:pt x="1919" y="2377"/>
                  </a:cubicBezTo>
                  <a:cubicBezTo>
                    <a:pt x="1947" y="2377"/>
                    <a:pt x="1976" y="2367"/>
                    <a:pt x="2005" y="2357"/>
                  </a:cubicBezTo>
                  <a:cubicBezTo>
                    <a:pt x="2110" y="2309"/>
                    <a:pt x="2149" y="2185"/>
                    <a:pt x="2101" y="2079"/>
                  </a:cubicBezTo>
                  <a:cubicBezTo>
                    <a:pt x="1938" y="1715"/>
                    <a:pt x="2091" y="1293"/>
                    <a:pt x="2455" y="1121"/>
                  </a:cubicBezTo>
                  <a:cubicBezTo>
                    <a:pt x="2551" y="1077"/>
                    <a:pt x="2652" y="1056"/>
                    <a:pt x="2752" y="1056"/>
                  </a:cubicBezTo>
                  <a:cubicBezTo>
                    <a:pt x="3023" y="1056"/>
                    <a:pt x="3285" y="1210"/>
                    <a:pt x="3404" y="1476"/>
                  </a:cubicBezTo>
                  <a:cubicBezTo>
                    <a:pt x="3447" y="1547"/>
                    <a:pt x="3527" y="1586"/>
                    <a:pt x="3608" y="1586"/>
                  </a:cubicBezTo>
                  <a:cubicBezTo>
                    <a:pt x="3636" y="1586"/>
                    <a:pt x="3665" y="1581"/>
                    <a:pt x="3692" y="1571"/>
                  </a:cubicBezTo>
                  <a:cubicBezTo>
                    <a:pt x="3788" y="1514"/>
                    <a:pt x="3836" y="1389"/>
                    <a:pt x="3788" y="1293"/>
                  </a:cubicBezTo>
                  <a:cubicBezTo>
                    <a:pt x="3592" y="875"/>
                    <a:pt x="3183" y="634"/>
                    <a:pt x="2757" y="634"/>
                  </a:cubicBezTo>
                  <a:cubicBezTo>
                    <a:pt x="2598" y="634"/>
                    <a:pt x="2436" y="667"/>
                    <a:pt x="2283" y="737"/>
                  </a:cubicBezTo>
                  <a:cubicBezTo>
                    <a:pt x="2273" y="747"/>
                    <a:pt x="2264" y="747"/>
                    <a:pt x="2264" y="757"/>
                  </a:cubicBezTo>
                  <a:cubicBezTo>
                    <a:pt x="1954" y="272"/>
                    <a:pt x="1428" y="1"/>
                    <a:pt x="88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31" name="Google Shape;1206;p30">
              <a:extLst>
                <a:ext uri="{FF2B5EF4-FFF2-40B4-BE49-F238E27FC236}">
                  <a16:creationId xmlns:a16="http://schemas.microsoft.com/office/drawing/2014/main" id="{6BF5330C-3CCC-0284-536B-CEFB3E5779D8}"/>
                </a:ext>
              </a:extLst>
            </p:cNvPr>
            <p:cNvSpPr/>
            <p:nvPr/>
          </p:nvSpPr>
          <p:spPr>
            <a:xfrm>
              <a:off x="6255865" y="3454873"/>
              <a:ext cx="84259" cy="48811"/>
            </a:xfrm>
            <a:custGeom>
              <a:avLst/>
              <a:gdLst/>
              <a:ahLst/>
              <a:cxnLst/>
              <a:rect l="l" t="t" r="r" b="b"/>
              <a:pathLst>
                <a:path w="3216" h="1863" extrusionOk="0">
                  <a:moveTo>
                    <a:pt x="2482" y="1"/>
                  </a:moveTo>
                  <a:cubicBezTo>
                    <a:pt x="2018" y="1"/>
                    <a:pt x="1574" y="257"/>
                    <a:pt x="1345" y="693"/>
                  </a:cubicBezTo>
                  <a:cubicBezTo>
                    <a:pt x="1192" y="647"/>
                    <a:pt x="1036" y="624"/>
                    <a:pt x="880" y="624"/>
                  </a:cubicBezTo>
                  <a:cubicBezTo>
                    <a:pt x="646" y="624"/>
                    <a:pt x="414" y="676"/>
                    <a:pt x="195" y="780"/>
                  </a:cubicBezTo>
                  <a:cubicBezTo>
                    <a:pt x="1" y="889"/>
                    <a:pt x="97" y="1170"/>
                    <a:pt x="293" y="1170"/>
                  </a:cubicBezTo>
                  <a:cubicBezTo>
                    <a:pt x="319" y="1170"/>
                    <a:pt x="347" y="1165"/>
                    <a:pt x="377" y="1153"/>
                  </a:cubicBezTo>
                  <a:cubicBezTo>
                    <a:pt x="537" y="1079"/>
                    <a:pt x="706" y="1043"/>
                    <a:pt x="873" y="1043"/>
                  </a:cubicBezTo>
                  <a:cubicBezTo>
                    <a:pt x="1326" y="1043"/>
                    <a:pt x="1765" y="1304"/>
                    <a:pt x="1968" y="1738"/>
                  </a:cubicBezTo>
                  <a:cubicBezTo>
                    <a:pt x="2007" y="1815"/>
                    <a:pt x="2083" y="1863"/>
                    <a:pt x="2160" y="1863"/>
                  </a:cubicBezTo>
                  <a:cubicBezTo>
                    <a:pt x="2189" y="1863"/>
                    <a:pt x="2218" y="1853"/>
                    <a:pt x="2246" y="1844"/>
                  </a:cubicBezTo>
                  <a:cubicBezTo>
                    <a:pt x="2352" y="1796"/>
                    <a:pt x="2400" y="1671"/>
                    <a:pt x="2352" y="1566"/>
                  </a:cubicBezTo>
                  <a:cubicBezTo>
                    <a:pt x="2218" y="1278"/>
                    <a:pt x="1997" y="1029"/>
                    <a:pt x="1719" y="866"/>
                  </a:cubicBezTo>
                  <a:cubicBezTo>
                    <a:pt x="1825" y="684"/>
                    <a:pt x="1988" y="540"/>
                    <a:pt x="2179" y="473"/>
                  </a:cubicBezTo>
                  <a:cubicBezTo>
                    <a:pt x="2276" y="433"/>
                    <a:pt x="2380" y="414"/>
                    <a:pt x="2483" y="414"/>
                  </a:cubicBezTo>
                  <a:cubicBezTo>
                    <a:pt x="2605" y="414"/>
                    <a:pt x="2727" y="440"/>
                    <a:pt x="2841" y="492"/>
                  </a:cubicBezTo>
                  <a:cubicBezTo>
                    <a:pt x="2869" y="503"/>
                    <a:pt x="2897" y="509"/>
                    <a:pt x="2923" y="509"/>
                  </a:cubicBezTo>
                  <a:cubicBezTo>
                    <a:pt x="3114" y="509"/>
                    <a:pt x="3216" y="228"/>
                    <a:pt x="3013" y="118"/>
                  </a:cubicBezTo>
                  <a:cubicBezTo>
                    <a:pt x="2840" y="38"/>
                    <a:pt x="2660" y="1"/>
                    <a:pt x="248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32" name="Google Shape;1207;p30">
              <a:extLst>
                <a:ext uri="{FF2B5EF4-FFF2-40B4-BE49-F238E27FC236}">
                  <a16:creationId xmlns:a16="http://schemas.microsoft.com/office/drawing/2014/main" id="{6BFDC8C2-D829-793A-5C6B-AD4767250E91}"/>
                </a:ext>
              </a:extLst>
            </p:cNvPr>
            <p:cNvSpPr/>
            <p:nvPr/>
          </p:nvSpPr>
          <p:spPr>
            <a:xfrm>
              <a:off x="6422183" y="3506932"/>
              <a:ext cx="51273" cy="22637"/>
            </a:xfrm>
            <a:custGeom>
              <a:avLst/>
              <a:gdLst/>
              <a:ahLst/>
              <a:cxnLst/>
              <a:rect l="l" t="t" r="r" b="b"/>
              <a:pathLst>
                <a:path w="1957" h="864" extrusionOk="0">
                  <a:moveTo>
                    <a:pt x="847" y="1"/>
                  </a:moveTo>
                  <a:cubicBezTo>
                    <a:pt x="584" y="1"/>
                    <a:pt x="326" y="82"/>
                    <a:pt x="116" y="240"/>
                  </a:cubicBezTo>
                  <a:cubicBezTo>
                    <a:pt x="20" y="307"/>
                    <a:pt x="1" y="432"/>
                    <a:pt x="58" y="528"/>
                  </a:cubicBezTo>
                  <a:cubicBezTo>
                    <a:pt x="99" y="585"/>
                    <a:pt x="164" y="615"/>
                    <a:pt x="230" y="615"/>
                  </a:cubicBezTo>
                  <a:cubicBezTo>
                    <a:pt x="273" y="615"/>
                    <a:pt x="317" y="602"/>
                    <a:pt x="356" y="575"/>
                  </a:cubicBezTo>
                  <a:cubicBezTo>
                    <a:pt x="505" y="471"/>
                    <a:pt x="679" y="420"/>
                    <a:pt x="851" y="420"/>
                  </a:cubicBezTo>
                  <a:cubicBezTo>
                    <a:pt x="1119" y="420"/>
                    <a:pt x="1384" y="543"/>
                    <a:pt x="1554" y="777"/>
                  </a:cubicBezTo>
                  <a:cubicBezTo>
                    <a:pt x="1592" y="834"/>
                    <a:pt x="1650" y="863"/>
                    <a:pt x="1726" y="863"/>
                  </a:cubicBezTo>
                  <a:cubicBezTo>
                    <a:pt x="1765" y="863"/>
                    <a:pt x="1803" y="853"/>
                    <a:pt x="1841" y="825"/>
                  </a:cubicBezTo>
                  <a:cubicBezTo>
                    <a:pt x="1937" y="758"/>
                    <a:pt x="1956" y="623"/>
                    <a:pt x="1889" y="528"/>
                  </a:cubicBezTo>
                  <a:cubicBezTo>
                    <a:pt x="1698" y="259"/>
                    <a:pt x="1400" y="67"/>
                    <a:pt x="1065" y="20"/>
                  </a:cubicBezTo>
                  <a:cubicBezTo>
                    <a:pt x="992" y="7"/>
                    <a:pt x="920" y="1"/>
                    <a:pt x="84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33" name="Google Shape;1208;p30">
              <a:extLst>
                <a:ext uri="{FF2B5EF4-FFF2-40B4-BE49-F238E27FC236}">
                  <a16:creationId xmlns:a16="http://schemas.microsoft.com/office/drawing/2014/main" id="{B5AB2AA5-35C0-0716-B081-96809F560680}"/>
                </a:ext>
              </a:extLst>
            </p:cNvPr>
            <p:cNvSpPr/>
            <p:nvPr/>
          </p:nvSpPr>
          <p:spPr>
            <a:xfrm>
              <a:off x="6358621" y="3569236"/>
              <a:ext cx="52793" cy="23292"/>
            </a:xfrm>
            <a:custGeom>
              <a:avLst/>
              <a:gdLst/>
              <a:ahLst/>
              <a:cxnLst/>
              <a:rect l="l" t="t" r="r" b="b"/>
              <a:pathLst>
                <a:path w="2015" h="889" extrusionOk="0">
                  <a:moveTo>
                    <a:pt x="1151" y="0"/>
                  </a:moveTo>
                  <a:cubicBezTo>
                    <a:pt x="1078" y="0"/>
                    <a:pt x="1005" y="6"/>
                    <a:pt x="932" y="19"/>
                  </a:cubicBezTo>
                  <a:cubicBezTo>
                    <a:pt x="596" y="86"/>
                    <a:pt x="309" y="278"/>
                    <a:pt x="117" y="555"/>
                  </a:cubicBezTo>
                  <a:cubicBezTo>
                    <a:pt x="1" y="720"/>
                    <a:pt x="143" y="888"/>
                    <a:pt x="293" y="888"/>
                  </a:cubicBezTo>
                  <a:cubicBezTo>
                    <a:pt x="353" y="888"/>
                    <a:pt x="415" y="861"/>
                    <a:pt x="462" y="795"/>
                  </a:cubicBezTo>
                  <a:cubicBezTo>
                    <a:pt x="587" y="603"/>
                    <a:pt x="788" y="479"/>
                    <a:pt x="1018" y="440"/>
                  </a:cubicBezTo>
                  <a:cubicBezTo>
                    <a:pt x="1074" y="428"/>
                    <a:pt x="1130" y="422"/>
                    <a:pt x="1186" y="422"/>
                  </a:cubicBezTo>
                  <a:cubicBezTo>
                    <a:pt x="1352" y="422"/>
                    <a:pt x="1517" y="474"/>
                    <a:pt x="1660" y="575"/>
                  </a:cubicBezTo>
                  <a:cubicBezTo>
                    <a:pt x="1696" y="600"/>
                    <a:pt x="1735" y="611"/>
                    <a:pt x="1774" y="611"/>
                  </a:cubicBezTo>
                  <a:cubicBezTo>
                    <a:pt x="1840" y="611"/>
                    <a:pt x="1905" y="577"/>
                    <a:pt x="1948" y="517"/>
                  </a:cubicBezTo>
                  <a:cubicBezTo>
                    <a:pt x="2015" y="421"/>
                    <a:pt x="1986" y="297"/>
                    <a:pt x="1900" y="230"/>
                  </a:cubicBezTo>
                  <a:cubicBezTo>
                    <a:pt x="1675" y="80"/>
                    <a:pt x="1415" y="0"/>
                    <a:pt x="11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34" name="Google Shape;1209;p30">
              <a:extLst>
                <a:ext uri="{FF2B5EF4-FFF2-40B4-BE49-F238E27FC236}">
                  <a16:creationId xmlns:a16="http://schemas.microsoft.com/office/drawing/2014/main" id="{DEF98311-84CF-CE44-992C-730E9C5DF99D}"/>
                </a:ext>
              </a:extLst>
            </p:cNvPr>
            <p:cNvSpPr/>
            <p:nvPr/>
          </p:nvSpPr>
          <p:spPr>
            <a:xfrm>
              <a:off x="6345076" y="3480470"/>
              <a:ext cx="45509" cy="34532"/>
            </a:xfrm>
            <a:custGeom>
              <a:avLst/>
              <a:gdLst/>
              <a:ahLst/>
              <a:cxnLst/>
              <a:rect l="l" t="t" r="r" b="b"/>
              <a:pathLst>
                <a:path w="1737" h="1318" extrusionOk="0">
                  <a:moveTo>
                    <a:pt x="1509" y="1"/>
                  </a:moveTo>
                  <a:cubicBezTo>
                    <a:pt x="1409" y="1"/>
                    <a:pt x="1322" y="73"/>
                    <a:pt x="1305" y="176"/>
                  </a:cubicBezTo>
                  <a:cubicBezTo>
                    <a:pt x="1236" y="599"/>
                    <a:pt x="872" y="897"/>
                    <a:pt x="458" y="897"/>
                  </a:cubicBezTo>
                  <a:cubicBezTo>
                    <a:pt x="412" y="897"/>
                    <a:pt x="365" y="893"/>
                    <a:pt x="318" y="886"/>
                  </a:cubicBezTo>
                  <a:cubicBezTo>
                    <a:pt x="308" y="885"/>
                    <a:pt x="299" y="884"/>
                    <a:pt x="290" y="884"/>
                  </a:cubicBezTo>
                  <a:cubicBezTo>
                    <a:pt x="54" y="884"/>
                    <a:pt x="1" y="1242"/>
                    <a:pt x="250" y="1298"/>
                  </a:cubicBezTo>
                  <a:cubicBezTo>
                    <a:pt x="318" y="1308"/>
                    <a:pt x="394" y="1317"/>
                    <a:pt x="461" y="1317"/>
                  </a:cubicBezTo>
                  <a:cubicBezTo>
                    <a:pt x="1084" y="1308"/>
                    <a:pt x="1621" y="857"/>
                    <a:pt x="1717" y="244"/>
                  </a:cubicBezTo>
                  <a:cubicBezTo>
                    <a:pt x="1736" y="129"/>
                    <a:pt x="1659" y="23"/>
                    <a:pt x="1544" y="4"/>
                  </a:cubicBezTo>
                  <a:cubicBezTo>
                    <a:pt x="1533" y="2"/>
                    <a:pt x="1521" y="1"/>
                    <a:pt x="15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35" name="Google Shape;1210;p30">
              <a:extLst>
                <a:ext uri="{FF2B5EF4-FFF2-40B4-BE49-F238E27FC236}">
                  <a16:creationId xmlns:a16="http://schemas.microsoft.com/office/drawing/2014/main" id="{00436AC4-996A-114B-D208-4CD75EB289DF}"/>
                </a:ext>
              </a:extLst>
            </p:cNvPr>
            <p:cNvSpPr/>
            <p:nvPr/>
          </p:nvSpPr>
          <p:spPr>
            <a:xfrm>
              <a:off x="6278030" y="3530969"/>
              <a:ext cx="15353" cy="32933"/>
            </a:xfrm>
            <a:custGeom>
              <a:avLst/>
              <a:gdLst/>
              <a:ahLst/>
              <a:cxnLst/>
              <a:rect l="l" t="t" r="r" b="b"/>
              <a:pathLst>
                <a:path w="586" h="1257" extrusionOk="0">
                  <a:moveTo>
                    <a:pt x="300" y="1"/>
                  </a:moveTo>
                  <a:cubicBezTo>
                    <a:pt x="218" y="1"/>
                    <a:pt x="136" y="47"/>
                    <a:pt x="106" y="155"/>
                  </a:cubicBezTo>
                  <a:cubicBezTo>
                    <a:pt x="1" y="471"/>
                    <a:pt x="126" y="998"/>
                    <a:pt x="154" y="1094"/>
                  </a:cubicBezTo>
                  <a:cubicBezTo>
                    <a:pt x="173" y="1190"/>
                    <a:pt x="260" y="1257"/>
                    <a:pt x="356" y="1257"/>
                  </a:cubicBezTo>
                  <a:cubicBezTo>
                    <a:pt x="375" y="1257"/>
                    <a:pt x="384" y="1257"/>
                    <a:pt x="404" y="1247"/>
                  </a:cubicBezTo>
                  <a:cubicBezTo>
                    <a:pt x="519" y="1219"/>
                    <a:pt x="586" y="1103"/>
                    <a:pt x="557" y="998"/>
                  </a:cubicBezTo>
                  <a:cubicBezTo>
                    <a:pt x="499" y="787"/>
                    <a:pt x="451" y="433"/>
                    <a:pt x="499" y="279"/>
                  </a:cubicBezTo>
                  <a:cubicBezTo>
                    <a:pt x="564" y="115"/>
                    <a:pt x="431" y="1"/>
                    <a:pt x="3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36" name="Google Shape;1211;p30">
              <a:extLst>
                <a:ext uri="{FF2B5EF4-FFF2-40B4-BE49-F238E27FC236}">
                  <a16:creationId xmlns:a16="http://schemas.microsoft.com/office/drawing/2014/main" id="{53262566-CD45-DAFA-AE57-0C4BA17F8F72}"/>
                </a:ext>
              </a:extLst>
            </p:cNvPr>
            <p:cNvSpPr/>
            <p:nvPr/>
          </p:nvSpPr>
          <p:spPr>
            <a:xfrm>
              <a:off x="6305042" y="3381146"/>
              <a:ext cx="50880" cy="19205"/>
            </a:xfrm>
            <a:custGeom>
              <a:avLst/>
              <a:gdLst/>
              <a:ahLst/>
              <a:cxnLst/>
              <a:rect l="l" t="t" r="r" b="b"/>
              <a:pathLst>
                <a:path w="1942" h="733" extrusionOk="0">
                  <a:moveTo>
                    <a:pt x="1025" y="0"/>
                  </a:moveTo>
                  <a:cubicBezTo>
                    <a:pt x="896" y="0"/>
                    <a:pt x="778" y="24"/>
                    <a:pt x="676" y="57"/>
                  </a:cubicBezTo>
                  <a:cubicBezTo>
                    <a:pt x="484" y="124"/>
                    <a:pt x="302" y="229"/>
                    <a:pt x="149" y="373"/>
                  </a:cubicBezTo>
                  <a:cubicBezTo>
                    <a:pt x="1" y="521"/>
                    <a:pt x="139" y="732"/>
                    <a:pt x="302" y="732"/>
                  </a:cubicBezTo>
                  <a:cubicBezTo>
                    <a:pt x="350" y="732"/>
                    <a:pt x="400" y="714"/>
                    <a:pt x="446" y="670"/>
                  </a:cubicBezTo>
                  <a:cubicBezTo>
                    <a:pt x="459" y="651"/>
                    <a:pt x="699" y="421"/>
                    <a:pt x="1018" y="421"/>
                  </a:cubicBezTo>
                  <a:cubicBezTo>
                    <a:pt x="1184" y="421"/>
                    <a:pt x="1371" y="483"/>
                    <a:pt x="1558" y="670"/>
                  </a:cubicBezTo>
                  <a:cubicBezTo>
                    <a:pt x="1606" y="699"/>
                    <a:pt x="1654" y="728"/>
                    <a:pt x="1711" y="728"/>
                  </a:cubicBezTo>
                  <a:cubicBezTo>
                    <a:pt x="1759" y="728"/>
                    <a:pt x="1817" y="699"/>
                    <a:pt x="1855" y="660"/>
                  </a:cubicBezTo>
                  <a:cubicBezTo>
                    <a:pt x="1941" y="584"/>
                    <a:pt x="1941" y="450"/>
                    <a:pt x="1855" y="373"/>
                  </a:cubicBezTo>
                  <a:cubicBezTo>
                    <a:pt x="1565" y="89"/>
                    <a:pt x="1274" y="0"/>
                    <a:pt x="102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37" name="Google Shape;1212;p30">
              <a:extLst>
                <a:ext uri="{FF2B5EF4-FFF2-40B4-BE49-F238E27FC236}">
                  <a16:creationId xmlns:a16="http://schemas.microsoft.com/office/drawing/2014/main" id="{B78E20A2-2692-02F8-20E7-24FCAD4C936C}"/>
                </a:ext>
              </a:extLst>
            </p:cNvPr>
            <p:cNvSpPr/>
            <p:nvPr/>
          </p:nvSpPr>
          <p:spPr>
            <a:xfrm>
              <a:off x="6526275" y="3501037"/>
              <a:ext cx="29056" cy="37309"/>
            </a:xfrm>
            <a:custGeom>
              <a:avLst/>
              <a:gdLst/>
              <a:ahLst/>
              <a:cxnLst/>
              <a:rect l="l" t="t" r="r" b="b"/>
              <a:pathLst>
                <a:path w="1109" h="1424" extrusionOk="0">
                  <a:moveTo>
                    <a:pt x="313" y="0"/>
                  </a:moveTo>
                  <a:cubicBezTo>
                    <a:pt x="141" y="0"/>
                    <a:pt x="1" y="236"/>
                    <a:pt x="188" y="379"/>
                  </a:cubicBezTo>
                  <a:cubicBezTo>
                    <a:pt x="447" y="590"/>
                    <a:pt x="629" y="896"/>
                    <a:pt x="686" y="1232"/>
                  </a:cubicBezTo>
                  <a:cubicBezTo>
                    <a:pt x="696" y="1337"/>
                    <a:pt x="792" y="1424"/>
                    <a:pt x="897" y="1424"/>
                  </a:cubicBezTo>
                  <a:cubicBezTo>
                    <a:pt x="907" y="1424"/>
                    <a:pt x="907" y="1424"/>
                    <a:pt x="916" y="1414"/>
                  </a:cubicBezTo>
                  <a:cubicBezTo>
                    <a:pt x="1032" y="1404"/>
                    <a:pt x="1108" y="1309"/>
                    <a:pt x="1108" y="1193"/>
                  </a:cubicBezTo>
                  <a:cubicBezTo>
                    <a:pt x="1032" y="753"/>
                    <a:pt x="801" y="350"/>
                    <a:pt x="456" y="62"/>
                  </a:cubicBezTo>
                  <a:cubicBezTo>
                    <a:pt x="410" y="19"/>
                    <a:pt x="360" y="0"/>
                    <a:pt x="31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434802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6" grpId="0" animBg="1"/>
      <p:bldP spid="7" grpId="0" animBg="1"/>
      <p:bldP spid="8" grpId="0" animBg="1"/>
      <p:bldP spid="10" grpId="0" animBg="1"/>
      <p:bldP spid="3" grpId="0" animBg="1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11444286" y="4251719"/>
            <a:ext cx="2514600" cy="2659857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12" name="Rounded Rectangle 11"/>
          <p:cNvSpPr/>
          <p:nvPr/>
        </p:nvSpPr>
        <p:spPr>
          <a:xfrm>
            <a:off x="14770893" y="4241004"/>
            <a:ext cx="2514600" cy="2659857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13" name="Rounded Rectangle 12"/>
          <p:cNvSpPr/>
          <p:nvPr/>
        </p:nvSpPr>
        <p:spPr>
          <a:xfrm>
            <a:off x="8115299" y="4241004"/>
            <a:ext cx="2514600" cy="2659857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pic>
        <p:nvPicPr>
          <p:cNvPr id="1026" name="Picture 2" descr="https://cdn-icons-png.flaticon.com/512/2464/2464568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5674" y="4479128"/>
            <a:ext cx="2205038" cy="220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ounded Rectangle 13"/>
          <p:cNvSpPr/>
          <p:nvPr/>
        </p:nvSpPr>
        <p:spPr>
          <a:xfrm>
            <a:off x="4786311" y="4241004"/>
            <a:ext cx="2514600" cy="2659857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15" name="Rounded Rectangle 14"/>
          <p:cNvSpPr/>
          <p:nvPr/>
        </p:nvSpPr>
        <p:spPr>
          <a:xfrm>
            <a:off x="1457324" y="4241004"/>
            <a:ext cx="2514600" cy="2659857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pic>
        <p:nvPicPr>
          <p:cNvPr id="1028" name="Picture 4" descr="https://cdn-icons-png.flaticon.com/512/2303/2303825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0234" y="4709581"/>
            <a:ext cx="1722704" cy="172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Doctor visit free ic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0174" y="4674794"/>
            <a:ext cx="2009372" cy="200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Examination free icon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033" y="4767381"/>
            <a:ext cx="1824195" cy="182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https://cdn-icons-png.flaticon.com/512/1877/1877826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321" y="4640973"/>
            <a:ext cx="1881345" cy="188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/>
          <p:cNvSpPr txBox="1"/>
          <p:nvPr/>
        </p:nvSpPr>
        <p:spPr>
          <a:xfrm>
            <a:off x="14770893" y="7366970"/>
            <a:ext cx="2462214" cy="1170959"/>
          </a:xfrm>
          <a:prstGeom prst="round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rtl="1">
              <a:lnSpc>
                <a:spcPct val="107000"/>
              </a:lnSpc>
              <a:spcAft>
                <a:spcPts val="1200"/>
              </a:spcAft>
            </a:pPr>
            <a:r>
              <a:rPr 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Patient history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1428595" y="7450392"/>
            <a:ext cx="2477906" cy="1064121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rtl="1">
              <a:lnSpc>
                <a:spcPct val="107000"/>
              </a:lnSpc>
              <a:spcAft>
                <a:spcPts val="1200"/>
              </a:spcAft>
            </a:pPr>
            <a:r>
              <a:rPr lang="en-US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Family interview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8115299" y="7450393"/>
            <a:ext cx="2462214" cy="1170959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rtl="1">
              <a:lnSpc>
                <a:spcPct val="107000"/>
              </a:lnSpc>
              <a:spcAft>
                <a:spcPts val="1200"/>
              </a:spcAft>
            </a:pPr>
            <a:r>
              <a:rPr 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physical examination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4723986" y="7436090"/>
            <a:ext cx="2639251" cy="611799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 rtl="1">
              <a:lnSpc>
                <a:spcPct val="107000"/>
              </a:lnSpc>
              <a:spcAft>
                <a:spcPts val="1200"/>
              </a:spcAft>
            </a:pPr>
            <a:r>
              <a:rPr 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Cognitive tests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1078658" y="7430724"/>
            <a:ext cx="3183925" cy="611799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 rtl="1">
              <a:lnSpc>
                <a:spcPct val="107000"/>
              </a:lnSpc>
              <a:spcAft>
                <a:spcPts val="1200"/>
              </a:spcAft>
            </a:pPr>
            <a:r>
              <a:rPr 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Imaging and MRI</a:t>
            </a:r>
          </a:p>
        </p:txBody>
      </p:sp>
      <p:sp>
        <p:nvSpPr>
          <p:cNvPr id="33" name="Left Arrow 32"/>
          <p:cNvSpPr/>
          <p:nvPr/>
        </p:nvSpPr>
        <p:spPr>
          <a:xfrm>
            <a:off x="13906500" y="5440064"/>
            <a:ext cx="864393" cy="478829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37" name="Left Arrow 36"/>
          <p:cNvSpPr/>
          <p:nvPr/>
        </p:nvSpPr>
        <p:spPr>
          <a:xfrm>
            <a:off x="10577513" y="5451859"/>
            <a:ext cx="864393" cy="478829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38" name="Left Arrow 37"/>
          <p:cNvSpPr/>
          <p:nvPr/>
        </p:nvSpPr>
        <p:spPr>
          <a:xfrm>
            <a:off x="7209236" y="5440064"/>
            <a:ext cx="864393" cy="478829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39" name="Left Arrow 38"/>
          <p:cNvSpPr/>
          <p:nvPr/>
        </p:nvSpPr>
        <p:spPr>
          <a:xfrm>
            <a:off x="3919538" y="5342231"/>
            <a:ext cx="864393" cy="478829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1452" y="170975"/>
            <a:ext cx="2114550" cy="542193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0" y="8449056"/>
            <a:ext cx="493776" cy="17419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0DDA29D-FE43-4FE9-9182-B9A9630E0C0C}"/>
              </a:ext>
            </a:extLst>
          </p:cNvPr>
          <p:cNvSpPr txBox="1"/>
          <p:nvPr/>
        </p:nvSpPr>
        <p:spPr>
          <a:xfrm>
            <a:off x="545597" y="9731409"/>
            <a:ext cx="73055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dirty="0"/>
              <a:t>Feldman HH, et al. an. Med. Assoc. J., 2008 </a:t>
            </a:r>
          </a:p>
          <a:p>
            <a:endParaRPr lang="en-US" sz="27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2340EA-F34A-4E26-313A-63571A608A03}"/>
              </a:ext>
            </a:extLst>
          </p:cNvPr>
          <p:cNvSpPr txBox="1"/>
          <p:nvPr/>
        </p:nvSpPr>
        <p:spPr>
          <a:xfrm>
            <a:off x="2714624" y="1850277"/>
            <a:ext cx="1351443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Diagnosis of Alzheimer's disease</a:t>
            </a:r>
            <a:endParaRPr lang="en-US" sz="6600" dirty="0"/>
          </a:p>
        </p:txBody>
      </p:sp>
      <p:grpSp>
        <p:nvGrpSpPr>
          <p:cNvPr id="3" name="Google Shape;1198;p30">
            <a:extLst>
              <a:ext uri="{FF2B5EF4-FFF2-40B4-BE49-F238E27FC236}">
                <a16:creationId xmlns:a16="http://schemas.microsoft.com/office/drawing/2014/main" id="{8E3EDDCC-38D4-6EEC-7A04-E3F1BC9ECE5F}"/>
              </a:ext>
            </a:extLst>
          </p:cNvPr>
          <p:cNvGrpSpPr/>
          <p:nvPr/>
        </p:nvGrpSpPr>
        <p:grpSpPr>
          <a:xfrm>
            <a:off x="16764000" y="90452"/>
            <a:ext cx="1346042" cy="1759825"/>
            <a:chOff x="6204958" y="3355575"/>
            <a:chExt cx="358390" cy="378046"/>
          </a:xfrm>
        </p:grpSpPr>
        <p:sp>
          <p:nvSpPr>
            <p:cNvPr id="4" name="Google Shape;1199;p30">
              <a:extLst>
                <a:ext uri="{FF2B5EF4-FFF2-40B4-BE49-F238E27FC236}">
                  <a16:creationId xmlns:a16="http://schemas.microsoft.com/office/drawing/2014/main" id="{8A50DFCF-6250-D919-DAD8-61647294E03F}"/>
                </a:ext>
              </a:extLst>
            </p:cNvPr>
            <p:cNvSpPr/>
            <p:nvPr/>
          </p:nvSpPr>
          <p:spPr>
            <a:xfrm>
              <a:off x="6204958" y="3355706"/>
              <a:ext cx="358154" cy="362189"/>
            </a:xfrm>
            <a:custGeom>
              <a:avLst/>
              <a:gdLst/>
              <a:ahLst/>
              <a:cxnLst/>
              <a:rect l="l" t="t" r="r" b="b"/>
              <a:pathLst>
                <a:path w="13670" h="13824" extrusionOk="0">
                  <a:moveTo>
                    <a:pt x="6161" y="1"/>
                  </a:moveTo>
                  <a:cubicBezTo>
                    <a:pt x="6056" y="1"/>
                    <a:pt x="5947" y="14"/>
                    <a:pt x="5838" y="40"/>
                  </a:cubicBezTo>
                  <a:cubicBezTo>
                    <a:pt x="5551" y="98"/>
                    <a:pt x="5282" y="251"/>
                    <a:pt x="5090" y="481"/>
                  </a:cubicBezTo>
                  <a:cubicBezTo>
                    <a:pt x="4886" y="354"/>
                    <a:pt x="4654" y="291"/>
                    <a:pt x="4420" y="291"/>
                  </a:cubicBezTo>
                  <a:cubicBezTo>
                    <a:pt x="4248" y="291"/>
                    <a:pt x="4074" y="326"/>
                    <a:pt x="3911" y="395"/>
                  </a:cubicBezTo>
                  <a:cubicBezTo>
                    <a:pt x="3643" y="500"/>
                    <a:pt x="3413" y="692"/>
                    <a:pt x="3250" y="932"/>
                  </a:cubicBezTo>
                  <a:cubicBezTo>
                    <a:pt x="3170" y="908"/>
                    <a:pt x="3086" y="897"/>
                    <a:pt x="3000" y="897"/>
                  </a:cubicBezTo>
                  <a:cubicBezTo>
                    <a:pt x="2664" y="897"/>
                    <a:pt x="2300" y="1073"/>
                    <a:pt x="2033" y="1401"/>
                  </a:cubicBezTo>
                  <a:cubicBezTo>
                    <a:pt x="1860" y="1612"/>
                    <a:pt x="1755" y="1862"/>
                    <a:pt x="1726" y="2130"/>
                  </a:cubicBezTo>
                  <a:cubicBezTo>
                    <a:pt x="1275" y="2159"/>
                    <a:pt x="854" y="2552"/>
                    <a:pt x="729" y="3117"/>
                  </a:cubicBezTo>
                  <a:cubicBezTo>
                    <a:pt x="672" y="3376"/>
                    <a:pt x="691" y="3644"/>
                    <a:pt x="787" y="3894"/>
                  </a:cubicBezTo>
                  <a:cubicBezTo>
                    <a:pt x="269" y="4037"/>
                    <a:pt x="1" y="4670"/>
                    <a:pt x="173" y="5303"/>
                  </a:cubicBezTo>
                  <a:cubicBezTo>
                    <a:pt x="240" y="5523"/>
                    <a:pt x="355" y="5734"/>
                    <a:pt x="518" y="5897"/>
                  </a:cubicBezTo>
                  <a:cubicBezTo>
                    <a:pt x="461" y="6127"/>
                    <a:pt x="470" y="6367"/>
                    <a:pt x="537" y="6587"/>
                  </a:cubicBezTo>
                  <a:cubicBezTo>
                    <a:pt x="686" y="7140"/>
                    <a:pt x="1126" y="7508"/>
                    <a:pt x="1575" y="7508"/>
                  </a:cubicBezTo>
                  <a:cubicBezTo>
                    <a:pt x="1648" y="7508"/>
                    <a:pt x="1721" y="7499"/>
                    <a:pt x="1793" y="7479"/>
                  </a:cubicBezTo>
                  <a:cubicBezTo>
                    <a:pt x="1841" y="7469"/>
                    <a:pt x="1898" y="7450"/>
                    <a:pt x="1946" y="7421"/>
                  </a:cubicBezTo>
                  <a:cubicBezTo>
                    <a:pt x="2052" y="7686"/>
                    <a:pt x="2468" y="7902"/>
                    <a:pt x="2846" y="7902"/>
                  </a:cubicBezTo>
                  <a:cubicBezTo>
                    <a:pt x="2947" y="7902"/>
                    <a:pt x="3046" y="7887"/>
                    <a:pt x="3135" y="7852"/>
                  </a:cubicBezTo>
                  <a:cubicBezTo>
                    <a:pt x="3645" y="9016"/>
                    <a:pt x="4426" y="9609"/>
                    <a:pt x="5634" y="9609"/>
                  </a:cubicBezTo>
                  <a:cubicBezTo>
                    <a:pt x="5969" y="9609"/>
                    <a:pt x="6336" y="9564"/>
                    <a:pt x="6739" y="9472"/>
                  </a:cubicBezTo>
                  <a:cubicBezTo>
                    <a:pt x="6835" y="10000"/>
                    <a:pt x="7161" y="10623"/>
                    <a:pt x="8043" y="11131"/>
                  </a:cubicBezTo>
                  <a:cubicBezTo>
                    <a:pt x="9519" y="11984"/>
                    <a:pt x="10171" y="12645"/>
                    <a:pt x="10267" y="13306"/>
                  </a:cubicBezTo>
                  <a:cubicBezTo>
                    <a:pt x="10309" y="13607"/>
                    <a:pt x="10568" y="13823"/>
                    <a:pt x="10863" y="13823"/>
                  </a:cubicBezTo>
                  <a:cubicBezTo>
                    <a:pt x="10897" y="13823"/>
                    <a:pt x="10932" y="13820"/>
                    <a:pt x="10966" y="13814"/>
                  </a:cubicBezTo>
                  <a:cubicBezTo>
                    <a:pt x="11302" y="13757"/>
                    <a:pt x="11513" y="13421"/>
                    <a:pt x="11436" y="13096"/>
                  </a:cubicBezTo>
                  <a:lnTo>
                    <a:pt x="10861" y="10460"/>
                  </a:lnTo>
                  <a:lnTo>
                    <a:pt x="10746" y="8763"/>
                  </a:lnTo>
                  <a:lnTo>
                    <a:pt x="11704" y="8399"/>
                  </a:lnTo>
                  <a:cubicBezTo>
                    <a:pt x="11813" y="8450"/>
                    <a:pt x="11928" y="8474"/>
                    <a:pt x="12044" y="8474"/>
                  </a:cubicBezTo>
                  <a:cubicBezTo>
                    <a:pt x="12449" y="8474"/>
                    <a:pt x="12866" y="8178"/>
                    <a:pt x="13075" y="7709"/>
                  </a:cubicBezTo>
                  <a:cubicBezTo>
                    <a:pt x="13219" y="7411"/>
                    <a:pt x="13238" y="7066"/>
                    <a:pt x="13142" y="6750"/>
                  </a:cubicBezTo>
                  <a:cubicBezTo>
                    <a:pt x="13353" y="6558"/>
                    <a:pt x="13506" y="6300"/>
                    <a:pt x="13554" y="6022"/>
                  </a:cubicBezTo>
                  <a:cubicBezTo>
                    <a:pt x="13669" y="5485"/>
                    <a:pt x="13478" y="4986"/>
                    <a:pt x="13123" y="4756"/>
                  </a:cubicBezTo>
                  <a:cubicBezTo>
                    <a:pt x="13209" y="4382"/>
                    <a:pt x="13123" y="3980"/>
                    <a:pt x="12883" y="3673"/>
                  </a:cubicBezTo>
                  <a:cubicBezTo>
                    <a:pt x="12701" y="3424"/>
                    <a:pt x="12433" y="3242"/>
                    <a:pt x="12136" y="3165"/>
                  </a:cubicBezTo>
                  <a:cubicBezTo>
                    <a:pt x="12212" y="2849"/>
                    <a:pt x="12145" y="2513"/>
                    <a:pt x="11944" y="2245"/>
                  </a:cubicBezTo>
                  <a:cubicBezTo>
                    <a:pt x="11944" y="2245"/>
                    <a:pt x="11570" y="1814"/>
                    <a:pt x="11350" y="1766"/>
                  </a:cubicBezTo>
                  <a:cubicBezTo>
                    <a:pt x="11154" y="1717"/>
                    <a:pt x="10979" y="1654"/>
                    <a:pt x="10807" y="1654"/>
                  </a:cubicBezTo>
                  <a:cubicBezTo>
                    <a:pt x="10777" y="1654"/>
                    <a:pt x="10747" y="1656"/>
                    <a:pt x="10717" y="1660"/>
                  </a:cubicBezTo>
                  <a:cubicBezTo>
                    <a:pt x="10602" y="1286"/>
                    <a:pt x="10334" y="989"/>
                    <a:pt x="9979" y="836"/>
                  </a:cubicBezTo>
                  <a:cubicBezTo>
                    <a:pt x="9798" y="755"/>
                    <a:pt x="9601" y="714"/>
                    <a:pt x="9404" y="714"/>
                  </a:cubicBezTo>
                  <a:cubicBezTo>
                    <a:pt x="9298" y="714"/>
                    <a:pt x="9192" y="726"/>
                    <a:pt x="9088" y="750"/>
                  </a:cubicBezTo>
                  <a:cubicBezTo>
                    <a:pt x="8877" y="366"/>
                    <a:pt x="8474" y="127"/>
                    <a:pt x="8033" y="127"/>
                  </a:cubicBezTo>
                  <a:cubicBezTo>
                    <a:pt x="7998" y="124"/>
                    <a:pt x="7963" y="122"/>
                    <a:pt x="7929" y="122"/>
                  </a:cubicBezTo>
                  <a:cubicBezTo>
                    <a:pt x="7621" y="122"/>
                    <a:pt x="7325" y="235"/>
                    <a:pt x="7084" y="433"/>
                  </a:cubicBezTo>
                  <a:cubicBezTo>
                    <a:pt x="6896" y="170"/>
                    <a:pt x="6548" y="1"/>
                    <a:pt x="616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7" name="Google Shape;1200;p30">
              <a:extLst>
                <a:ext uri="{FF2B5EF4-FFF2-40B4-BE49-F238E27FC236}">
                  <a16:creationId xmlns:a16="http://schemas.microsoft.com/office/drawing/2014/main" id="{93FA3F8A-21C7-DAF3-F50D-4553AFC31036}"/>
                </a:ext>
              </a:extLst>
            </p:cNvPr>
            <p:cNvSpPr/>
            <p:nvPr/>
          </p:nvSpPr>
          <p:spPr>
            <a:xfrm>
              <a:off x="6253428" y="3355575"/>
              <a:ext cx="309920" cy="221442"/>
            </a:xfrm>
            <a:custGeom>
              <a:avLst/>
              <a:gdLst/>
              <a:ahLst/>
              <a:cxnLst/>
              <a:rect l="l" t="t" r="r" b="b"/>
              <a:pathLst>
                <a:path w="11829" h="8452" extrusionOk="0">
                  <a:moveTo>
                    <a:pt x="4312" y="0"/>
                  </a:moveTo>
                  <a:cubicBezTo>
                    <a:pt x="4209" y="0"/>
                    <a:pt x="4104" y="12"/>
                    <a:pt x="3998" y="36"/>
                  </a:cubicBezTo>
                  <a:cubicBezTo>
                    <a:pt x="3701" y="103"/>
                    <a:pt x="3442" y="256"/>
                    <a:pt x="3240" y="486"/>
                  </a:cubicBezTo>
                  <a:cubicBezTo>
                    <a:pt x="3035" y="359"/>
                    <a:pt x="2804" y="292"/>
                    <a:pt x="2572" y="292"/>
                  </a:cubicBezTo>
                  <a:cubicBezTo>
                    <a:pt x="2402" y="292"/>
                    <a:pt x="2232" y="327"/>
                    <a:pt x="2071" y="400"/>
                  </a:cubicBezTo>
                  <a:cubicBezTo>
                    <a:pt x="1793" y="505"/>
                    <a:pt x="1563" y="688"/>
                    <a:pt x="1410" y="937"/>
                  </a:cubicBezTo>
                  <a:cubicBezTo>
                    <a:pt x="1330" y="913"/>
                    <a:pt x="1245" y="902"/>
                    <a:pt x="1159" y="902"/>
                  </a:cubicBezTo>
                  <a:cubicBezTo>
                    <a:pt x="821" y="902"/>
                    <a:pt x="452" y="1078"/>
                    <a:pt x="192" y="1406"/>
                  </a:cubicBezTo>
                  <a:cubicBezTo>
                    <a:pt x="116" y="1493"/>
                    <a:pt x="58" y="1598"/>
                    <a:pt x="1" y="1704"/>
                  </a:cubicBezTo>
                  <a:cubicBezTo>
                    <a:pt x="68" y="1694"/>
                    <a:pt x="125" y="1675"/>
                    <a:pt x="183" y="1675"/>
                  </a:cubicBezTo>
                  <a:cubicBezTo>
                    <a:pt x="422" y="1636"/>
                    <a:pt x="643" y="1541"/>
                    <a:pt x="834" y="1387"/>
                  </a:cubicBezTo>
                  <a:cubicBezTo>
                    <a:pt x="1084" y="1169"/>
                    <a:pt x="1403" y="1052"/>
                    <a:pt x="1730" y="1052"/>
                  </a:cubicBezTo>
                  <a:cubicBezTo>
                    <a:pt x="1805" y="1052"/>
                    <a:pt x="1881" y="1058"/>
                    <a:pt x="1956" y="1071"/>
                  </a:cubicBezTo>
                  <a:cubicBezTo>
                    <a:pt x="2026" y="1083"/>
                    <a:pt x="2097" y="1089"/>
                    <a:pt x="2167" y="1089"/>
                  </a:cubicBezTo>
                  <a:cubicBezTo>
                    <a:pt x="2372" y="1089"/>
                    <a:pt x="2573" y="1037"/>
                    <a:pt x="2752" y="937"/>
                  </a:cubicBezTo>
                  <a:cubicBezTo>
                    <a:pt x="2876" y="870"/>
                    <a:pt x="3001" y="822"/>
                    <a:pt x="3145" y="793"/>
                  </a:cubicBezTo>
                  <a:cubicBezTo>
                    <a:pt x="3245" y="770"/>
                    <a:pt x="3348" y="758"/>
                    <a:pt x="3451" y="758"/>
                  </a:cubicBezTo>
                  <a:cubicBezTo>
                    <a:pt x="3642" y="758"/>
                    <a:pt x="3833" y="798"/>
                    <a:pt x="4007" y="879"/>
                  </a:cubicBezTo>
                  <a:cubicBezTo>
                    <a:pt x="4166" y="953"/>
                    <a:pt x="4334" y="990"/>
                    <a:pt x="4503" y="990"/>
                  </a:cubicBezTo>
                  <a:cubicBezTo>
                    <a:pt x="4620" y="990"/>
                    <a:pt x="4737" y="972"/>
                    <a:pt x="4851" y="937"/>
                  </a:cubicBezTo>
                  <a:cubicBezTo>
                    <a:pt x="4979" y="897"/>
                    <a:pt x="5113" y="877"/>
                    <a:pt x="5254" y="877"/>
                  </a:cubicBezTo>
                  <a:cubicBezTo>
                    <a:pt x="5282" y="877"/>
                    <a:pt x="5311" y="878"/>
                    <a:pt x="5340" y="879"/>
                  </a:cubicBezTo>
                  <a:cubicBezTo>
                    <a:pt x="5627" y="898"/>
                    <a:pt x="5915" y="1004"/>
                    <a:pt x="6145" y="1196"/>
                  </a:cubicBezTo>
                  <a:cubicBezTo>
                    <a:pt x="6336" y="1359"/>
                    <a:pt x="6567" y="1454"/>
                    <a:pt x="6825" y="1474"/>
                  </a:cubicBezTo>
                  <a:cubicBezTo>
                    <a:pt x="6979" y="1493"/>
                    <a:pt x="7132" y="1531"/>
                    <a:pt x="7285" y="1598"/>
                  </a:cubicBezTo>
                  <a:cubicBezTo>
                    <a:pt x="7496" y="1694"/>
                    <a:pt x="7688" y="1838"/>
                    <a:pt x="7822" y="2029"/>
                  </a:cubicBezTo>
                  <a:cubicBezTo>
                    <a:pt x="7985" y="2250"/>
                    <a:pt x="8225" y="2413"/>
                    <a:pt x="8493" y="2480"/>
                  </a:cubicBezTo>
                  <a:cubicBezTo>
                    <a:pt x="8541" y="2499"/>
                    <a:pt x="8599" y="2509"/>
                    <a:pt x="8647" y="2518"/>
                  </a:cubicBezTo>
                  <a:cubicBezTo>
                    <a:pt x="8886" y="2576"/>
                    <a:pt x="9241" y="3007"/>
                    <a:pt x="9241" y="3007"/>
                  </a:cubicBezTo>
                  <a:cubicBezTo>
                    <a:pt x="9337" y="3141"/>
                    <a:pt x="9413" y="3295"/>
                    <a:pt x="9452" y="3458"/>
                  </a:cubicBezTo>
                  <a:cubicBezTo>
                    <a:pt x="9509" y="3726"/>
                    <a:pt x="9663" y="3966"/>
                    <a:pt x="9883" y="4129"/>
                  </a:cubicBezTo>
                  <a:cubicBezTo>
                    <a:pt x="9998" y="4215"/>
                    <a:pt x="10094" y="4311"/>
                    <a:pt x="10180" y="4426"/>
                  </a:cubicBezTo>
                  <a:cubicBezTo>
                    <a:pt x="10343" y="4637"/>
                    <a:pt x="10439" y="4886"/>
                    <a:pt x="10458" y="5154"/>
                  </a:cubicBezTo>
                  <a:cubicBezTo>
                    <a:pt x="10477" y="5375"/>
                    <a:pt x="10554" y="5586"/>
                    <a:pt x="10679" y="5758"/>
                  </a:cubicBezTo>
                  <a:cubicBezTo>
                    <a:pt x="10870" y="6065"/>
                    <a:pt x="10937" y="6429"/>
                    <a:pt x="10851" y="6774"/>
                  </a:cubicBezTo>
                  <a:cubicBezTo>
                    <a:pt x="10813" y="6985"/>
                    <a:pt x="10717" y="7177"/>
                    <a:pt x="10592" y="7340"/>
                  </a:cubicBezTo>
                  <a:cubicBezTo>
                    <a:pt x="10506" y="7455"/>
                    <a:pt x="10468" y="7589"/>
                    <a:pt x="10487" y="7723"/>
                  </a:cubicBezTo>
                  <a:cubicBezTo>
                    <a:pt x="10516" y="7972"/>
                    <a:pt x="10477" y="8222"/>
                    <a:pt x="10382" y="8452"/>
                  </a:cubicBezTo>
                  <a:cubicBezTo>
                    <a:pt x="10765" y="8346"/>
                    <a:pt x="11072" y="8078"/>
                    <a:pt x="11225" y="7714"/>
                  </a:cubicBezTo>
                  <a:cubicBezTo>
                    <a:pt x="11369" y="7407"/>
                    <a:pt x="11388" y="7071"/>
                    <a:pt x="11292" y="6755"/>
                  </a:cubicBezTo>
                  <a:cubicBezTo>
                    <a:pt x="11503" y="6554"/>
                    <a:pt x="11647" y="6295"/>
                    <a:pt x="11704" y="6017"/>
                  </a:cubicBezTo>
                  <a:cubicBezTo>
                    <a:pt x="11829" y="5490"/>
                    <a:pt x="11637" y="4982"/>
                    <a:pt x="11283" y="4761"/>
                  </a:cubicBezTo>
                  <a:cubicBezTo>
                    <a:pt x="11369" y="4378"/>
                    <a:pt x="11283" y="3985"/>
                    <a:pt x="11043" y="3678"/>
                  </a:cubicBezTo>
                  <a:cubicBezTo>
                    <a:pt x="10861" y="3429"/>
                    <a:pt x="10592" y="3247"/>
                    <a:pt x="10295" y="3170"/>
                  </a:cubicBezTo>
                  <a:cubicBezTo>
                    <a:pt x="10372" y="2844"/>
                    <a:pt x="10305" y="2509"/>
                    <a:pt x="10104" y="2250"/>
                  </a:cubicBezTo>
                  <a:cubicBezTo>
                    <a:pt x="10104" y="2250"/>
                    <a:pt x="9739" y="1819"/>
                    <a:pt x="9500" y="1761"/>
                  </a:cubicBezTo>
                  <a:cubicBezTo>
                    <a:pt x="9286" y="1718"/>
                    <a:pt x="9110" y="1653"/>
                    <a:pt x="8932" y="1653"/>
                  </a:cubicBezTo>
                  <a:cubicBezTo>
                    <a:pt x="8910" y="1653"/>
                    <a:pt x="8889" y="1654"/>
                    <a:pt x="8867" y="1656"/>
                  </a:cubicBezTo>
                  <a:cubicBezTo>
                    <a:pt x="8762" y="1291"/>
                    <a:pt x="8493" y="985"/>
                    <a:pt x="8139" y="841"/>
                  </a:cubicBezTo>
                  <a:cubicBezTo>
                    <a:pt x="7957" y="760"/>
                    <a:pt x="7760" y="715"/>
                    <a:pt x="7562" y="715"/>
                  </a:cubicBezTo>
                  <a:cubicBezTo>
                    <a:pt x="7457" y="715"/>
                    <a:pt x="7351" y="728"/>
                    <a:pt x="7247" y="755"/>
                  </a:cubicBezTo>
                  <a:cubicBezTo>
                    <a:pt x="7084" y="410"/>
                    <a:pt x="6672" y="160"/>
                    <a:pt x="6193" y="122"/>
                  </a:cubicBezTo>
                  <a:cubicBezTo>
                    <a:pt x="6158" y="119"/>
                    <a:pt x="6123" y="118"/>
                    <a:pt x="6088" y="118"/>
                  </a:cubicBezTo>
                  <a:cubicBezTo>
                    <a:pt x="5779" y="118"/>
                    <a:pt x="5476" y="232"/>
                    <a:pt x="5244" y="438"/>
                  </a:cubicBezTo>
                  <a:cubicBezTo>
                    <a:pt x="5054" y="165"/>
                    <a:pt x="4702" y="0"/>
                    <a:pt x="431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8" name="Google Shape;1201;p30">
              <a:extLst>
                <a:ext uri="{FF2B5EF4-FFF2-40B4-BE49-F238E27FC236}">
                  <a16:creationId xmlns:a16="http://schemas.microsoft.com/office/drawing/2014/main" id="{D4179AEF-A441-D763-6338-D4D2F082639D}"/>
                </a:ext>
              </a:extLst>
            </p:cNvPr>
            <p:cNvSpPr/>
            <p:nvPr/>
          </p:nvSpPr>
          <p:spPr>
            <a:xfrm>
              <a:off x="6367452" y="3577751"/>
              <a:ext cx="139148" cy="155870"/>
            </a:xfrm>
            <a:custGeom>
              <a:avLst/>
              <a:gdLst/>
              <a:ahLst/>
              <a:cxnLst/>
              <a:rect l="l" t="t" r="r" b="b"/>
              <a:pathLst>
                <a:path w="5311" h="5349" extrusionOk="0">
                  <a:moveTo>
                    <a:pt x="585" y="0"/>
                  </a:moveTo>
                  <a:cubicBezTo>
                    <a:pt x="585" y="1"/>
                    <a:pt x="0" y="1601"/>
                    <a:pt x="1841" y="2656"/>
                  </a:cubicBezTo>
                  <a:cubicBezTo>
                    <a:pt x="3317" y="3509"/>
                    <a:pt x="3969" y="4170"/>
                    <a:pt x="4065" y="4831"/>
                  </a:cubicBezTo>
                  <a:cubicBezTo>
                    <a:pt x="4107" y="5132"/>
                    <a:pt x="4366" y="5348"/>
                    <a:pt x="4661" y="5348"/>
                  </a:cubicBezTo>
                  <a:cubicBezTo>
                    <a:pt x="4695" y="5348"/>
                    <a:pt x="4730" y="5345"/>
                    <a:pt x="4764" y="5339"/>
                  </a:cubicBezTo>
                  <a:cubicBezTo>
                    <a:pt x="5100" y="5282"/>
                    <a:pt x="5311" y="4946"/>
                    <a:pt x="5234" y="4621"/>
                  </a:cubicBezTo>
                  <a:lnTo>
                    <a:pt x="4659" y="1985"/>
                  </a:lnTo>
                  <a:lnTo>
                    <a:pt x="4132" y="662"/>
                  </a:lnTo>
                  <a:cubicBezTo>
                    <a:pt x="4132" y="662"/>
                    <a:pt x="3539" y="703"/>
                    <a:pt x="2889" y="703"/>
                  </a:cubicBezTo>
                  <a:cubicBezTo>
                    <a:pt x="2171" y="703"/>
                    <a:pt x="1382" y="653"/>
                    <a:pt x="1246" y="441"/>
                  </a:cubicBezTo>
                  <a:cubicBezTo>
                    <a:pt x="1103" y="211"/>
                    <a:pt x="863" y="48"/>
                    <a:pt x="58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 dirty="0">
                <a:cs typeface="B Koodak" panose="00000700000000000000" pitchFamily="2" charset="-78"/>
              </a:endParaRPr>
            </a:p>
          </p:txBody>
        </p:sp>
        <p:sp>
          <p:nvSpPr>
            <p:cNvPr id="9" name="Google Shape;1202;p30">
              <a:extLst>
                <a:ext uri="{FF2B5EF4-FFF2-40B4-BE49-F238E27FC236}">
                  <a16:creationId xmlns:a16="http://schemas.microsoft.com/office/drawing/2014/main" id="{BC552249-7D7A-B2DE-D91B-07F87319FC0A}"/>
                </a:ext>
              </a:extLst>
            </p:cNvPr>
            <p:cNvSpPr/>
            <p:nvPr/>
          </p:nvSpPr>
          <p:spPr>
            <a:xfrm>
              <a:off x="6460123" y="3597014"/>
              <a:ext cx="50005" cy="136055"/>
            </a:xfrm>
            <a:custGeom>
              <a:avLst/>
              <a:gdLst/>
              <a:ahLst/>
              <a:cxnLst/>
              <a:rect l="l" t="t" r="r" b="b"/>
              <a:pathLst>
                <a:path w="1774" h="4669" extrusionOk="0">
                  <a:moveTo>
                    <a:pt x="604" y="1"/>
                  </a:moveTo>
                  <a:cubicBezTo>
                    <a:pt x="604" y="1"/>
                    <a:pt x="345" y="20"/>
                    <a:pt x="0" y="30"/>
                  </a:cubicBezTo>
                  <a:lnTo>
                    <a:pt x="499" y="1295"/>
                  </a:lnTo>
                  <a:lnTo>
                    <a:pt x="1074" y="3931"/>
                  </a:lnTo>
                  <a:cubicBezTo>
                    <a:pt x="1131" y="4180"/>
                    <a:pt x="1016" y="4439"/>
                    <a:pt x="786" y="4573"/>
                  </a:cubicBezTo>
                  <a:cubicBezTo>
                    <a:pt x="882" y="4631"/>
                    <a:pt x="997" y="4669"/>
                    <a:pt x="1122" y="4669"/>
                  </a:cubicBezTo>
                  <a:cubicBezTo>
                    <a:pt x="1496" y="4669"/>
                    <a:pt x="1774" y="4324"/>
                    <a:pt x="1697" y="3960"/>
                  </a:cubicBezTo>
                  <a:lnTo>
                    <a:pt x="1122" y="1324"/>
                  </a:lnTo>
                  <a:lnTo>
                    <a:pt x="6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10" name="Google Shape;1203;p30">
              <a:extLst>
                <a:ext uri="{FF2B5EF4-FFF2-40B4-BE49-F238E27FC236}">
                  <a16:creationId xmlns:a16="http://schemas.microsoft.com/office/drawing/2014/main" id="{9CD561D2-7207-E635-35CD-89307C4CD910}"/>
                </a:ext>
              </a:extLst>
            </p:cNvPr>
            <p:cNvSpPr/>
            <p:nvPr/>
          </p:nvSpPr>
          <p:spPr>
            <a:xfrm>
              <a:off x="6419929" y="3572485"/>
              <a:ext cx="101997" cy="56513"/>
            </a:xfrm>
            <a:custGeom>
              <a:avLst/>
              <a:gdLst/>
              <a:ahLst/>
              <a:cxnLst/>
              <a:rect l="l" t="t" r="r" b="b"/>
              <a:pathLst>
                <a:path w="3893" h="2157" extrusionOk="0">
                  <a:moveTo>
                    <a:pt x="825" y="0"/>
                  </a:moveTo>
                  <a:cubicBezTo>
                    <a:pt x="346" y="0"/>
                    <a:pt x="1" y="451"/>
                    <a:pt x="116" y="911"/>
                  </a:cubicBezTo>
                  <a:lnTo>
                    <a:pt x="192" y="1313"/>
                  </a:lnTo>
                  <a:cubicBezTo>
                    <a:pt x="317" y="1812"/>
                    <a:pt x="767" y="2157"/>
                    <a:pt x="1285" y="2157"/>
                  </a:cubicBezTo>
                  <a:lnTo>
                    <a:pt x="2608" y="2157"/>
                  </a:lnTo>
                  <a:cubicBezTo>
                    <a:pt x="3116" y="2157"/>
                    <a:pt x="3566" y="1812"/>
                    <a:pt x="3701" y="1313"/>
                  </a:cubicBezTo>
                  <a:lnTo>
                    <a:pt x="3768" y="911"/>
                  </a:lnTo>
                  <a:cubicBezTo>
                    <a:pt x="3892" y="451"/>
                    <a:pt x="3538" y="0"/>
                    <a:pt x="30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11" name="Google Shape;1204;p30">
              <a:extLst>
                <a:ext uri="{FF2B5EF4-FFF2-40B4-BE49-F238E27FC236}">
                  <a16:creationId xmlns:a16="http://schemas.microsoft.com/office/drawing/2014/main" id="{5D0D85D2-ADD7-3835-9EAF-5C594BA2E1F9}"/>
                </a:ext>
              </a:extLst>
            </p:cNvPr>
            <p:cNvSpPr/>
            <p:nvPr/>
          </p:nvSpPr>
          <p:spPr>
            <a:xfrm>
              <a:off x="6426453" y="3572485"/>
              <a:ext cx="95211" cy="56513"/>
            </a:xfrm>
            <a:custGeom>
              <a:avLst/>
              <a:gdLst/>
              <a:ahLst/>
              <a:cxnLst/>
              <a:rect l="l" t="t" r="r" b="b"/>
              <a:pathLst>
                <a:path w="3634" h="2157" extrusionOk="0">
                  <a:moveTo>
                    <a:pt x="2934" y="0"/>
                  </a:moveTo>
                  <a:lnTo>
                    <a:pt x="2934" y="0"/>
                  </a:lnTo>
                  <a:cubicBezTo>
                    <a:pt x="2944" y="96"/>
                    <a:pt x="2944" y="192"/>
                    <a:pt x="2915" y="288"/>
                  </a:cubicBezTo>
                  <a:lnTo>
                    <a:pt x="2838" y="690"/>
                  </a:lnTo>
                  <a:cubicBezTo>
                    <a:pt x="2714" y="1189"/>
                    <a:pt x="2263" y="1543"/>
                    <a:pt x="1745" y="1543"/>
                  </a:cubicBezTo>
                  <a:lnTo>
                    <a:pt x="432" y="1543"/>
                  </a:lnTo>
                  <a:cubicBezTo>
                    <a:pt x="279" y="1543"/>
                    <a:pt x="135" y="1515"/>
                    <a:pt x="1" y="1457"/>
                  </a:cubicBezTo>
                  <a:lnTo>
                    <a:pt x="1" y="1457"/>
                  </a:lnTo>
                  <a:cubicBezTo>
                    <a:pt x="173" y="1879"/>
                    <a:pt x="586" y="2157"/>
                    <a:pt x="1046" y="2157"/>
                  </a:cubicBezTo>
                  <a:lnTo>
                    <a:pt x="2359" y="2157"/>
                  </a:lnTo>
                  <a:cubicBezTo>
                    <a:pt x="2877" y="2157"/>
                    <a:pt x="3327" y="1802"/>
                    <a:pt x="3452" y="1304"/>
                  </a:cubicBezTo>
                  <a:lnTo>
                    <a:pt x="3528" y="901"/>
                  </a:lnTo>
                  <a:cubicBezTo>
                    <a:pt x="3634" y="479"/>
                    <a:pt x="3356" y="67"/>
                    <a:pt x="293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16" name="Google Shape;1205;p30">
              <a:extLst>
                <a:ext uri="{FF2B5EF4-FFF2-40B4-BE49-F238E27FC236}">
                  <a16:creationId xmlns:a16="http://schemas.microsoft.com/office/drawing/2014/main" id="{1E1F1A7E-EDFE-0CE2-26C3-9CE7C6467373}"/>
                </a:ext>
              </a:extLst>
            </p:cNvPr>
            <p:cNvSpPr/>
            <p:nvPr/>
          </p:nvSpPr>
          <p:spPr>
            <a:xfrm>
              <a:off x="6381232" y="3407006"/>
              <a:ext cx="100503" cy="62277"/>
            </a:xfrm>
            <a:custGeom>
              <a:avLst/>
              <a:gdLst/>
              <a:ahLst/>
              <a:cxnLst/>
              <a:rect l="l" t="t" r="r" b="b"/>
              <a:pathLst>
                <a:path w="3836" h="2377" extrusionOk="0">
                  <a:moveTo>
                    <a:pt x="886" y="1"/>
                  </a:moveTo>
                  <a:cubicBezTo>
                    <a:pt x="656" y="1"/>
                    <a:pt x="423" y="50"/>
                    <a:pt x="203" y="153"/>
                  </a:cubicBezTo>
                  <a:cubicBezTo>
                    <a:pt x="0" y="262"/>
                    <a:pt x="102" y="543"/>
                    <a:pt x="293" y="543"/>
                  </a:cubicBezTo>
                  <a:cubicBezTo>
                    <a:pt x="319" y="543"/>
                    <a:pt x="347" y="538"/>
                    <a:pt x="375" y="527"/>
                  </a:cubicBezTo>
                  <a:cubicBezTo>
                    <a:pt x="539" y="452"/>
                    <a:pt x="710" y="416"/>
                    <a:pt x="879" y="416"/>
                  </a:cubicBezTo>
                  <a:cubicBezTo>
                    <a:pt x="1295" y="416"/>
                    <a:pt x="1694" y="631"/>
                    <a:pt x="1919" y="1006"/>
                  </a:cubicBezTo>
                  <a:cubicBezTo>
                    <a:pt x="1612" y="1351"/>
                    <a:pt x="1535" y="1840"/>
                    <a:pt x="1727" y="2252"/>
                  </a:cubicBezTo>
                  <a:cubicBezTo>
                    <a:pt x="1765" y="2329"/>
                    <a:pt x="1832" y="2377"/>
                    <a:pt x="1919" y="2377"/>
                  </a:cubicBezTo>
                  <a:cubicBezTo>
                    <a:pt x="1947" y="2377"/>
                    <a:pt x="1976" y="2367"/>
                    <a:pt x="2005" y="2357"/>
                  </a:cubicBezTo>
                  <a:cubicBezTo>
                    <a:pt x="2110" y="2309"/>
                    <a:pt x="2149" y="2185"/>
                    <a:pt x="2101" y="2079"/>
                  </a:cubicBezTo>
                  <a:cubicBezTo>
                    <a:pt x="1938" y="1715"/>
                    <a:pt x="2091" y="1293"/>
                    <a:pt x="2455" y="1121"/>
                  </a:cubicBezTo>
                  <a:cubicBezTo>
                    <a:pt x="2551" y="1077"/>
                    <a:pt x="2652" y="1056"/>
                    <a:pt x="2752" y="1056"/>
                  </a:cubicBezTo>
                  <a:cubicBezTo>
                    <a:pt x="3023" y="1056"/>
                    <a:pt x="3285" y="1210"/>
                    <a:pt x="3404" y="1476"/>
                  </a:cubicBezTo>
                  <a:cubicBezTo>
                    <a:pt x="3447" y="1547"/>
                    <a:pt x="3527" y="1586"/>
                    <a:pt x="3608" y="1586"/>
                  </a:cubicBezTo>
                  <a:cubicBezTo>
                    <a:pt x="3636" y="1586"/>
                    <a:pt x="3665" y="1581"/>
                    <a:pt x="3692" y="1571"/>
                  </a:cubicBezTo>
                  <a:cubicBezTo>
                    <a:pt x="3788" y="1514"/>
                    <a:pt x="3836" y="1389"/>
                    <a:pt x="3788" y="1293"/>
                  </a:cubicBezTo>
                  <a:cubicBezTo>
                    <a:pt x="3592" y="875"/>
                    <a:pt x="3183" y="634"/>
                    <a:pt x="2757" y="634"/>
                  </a:cubicBezTo>
                  <a:cubicBezTo>
                    <a:pt x="2598" y="634"/>
                    <a:pt x="2436" y="667"/>
                    <a:pt x="2283" y="737"/>
                  </a:cubicBezTo>
                  <a:cubicBezTo>
                    <a:pt x="2273" y="747"/>
                    <a:pt x="2264" y="747"/>
                    <a:pt x="2264" y="757"/>
                  </a:cubicBezTo>
                  <a:cubicBezTo>
                    <a:pt x="1954" y="272"/>
                    <a:pt x="1428" y="1"/>
                    <a:pt x="88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17" name="Google Shape;1206;p30">
              <a:extLst>
                <a:ext uri="{FF2B5EF4-FFF2-40B4-BE49-F238E27FC236}">
                  <a16:creationId xmlns:a16="http://schemas.microsoft.com/office/drawing/2014/main" id="{9341FAB3-84EE-45D2-3B36-E1D93C5FD43F}"/>
                </a:ext>
              </a:extLst>
            </p:cNvPr>
            <p:cNvSpPr/>
            <p:nvPr/>
          </p:nvSpPr>
          <p:spPr>
            <a:xfrm>
              <a:off x="6255865" y="3454873"/>
              <a:ext cx="84259" cy="48811"/>
            </a:xfrm>
            <a:custGeom>
              <a:avLst/>
              <a:gdLst/>
              <a:ahLst/>
              <a:cxnLst/>
              <a:rect l="l" t="t" r="r" b="b"/>
              <a:pathLst>
                <a:path w="3216" h="1863" extrusionOk="0">
                  <a:moveTo>
                    <a:pt x="2482" y="1"/>
                  </a:moveTo>
                  <a:cubicBezTo>
                    <a:pt x="2018" y="1"/>
                    <a:pt x="1574" y="257"/>
                    <a:pt x="1345" y="693"/>
                  </a:cubicBezTo>
                  <a:cubicBezTo>
                    <a:pt x="1192" y="647"/>
                    <a:pt x="1036" y="624"/>
                    <a:pt x="880" y="624"/>
                  </a:cubicBezTo>
                  <a:cubicBezTo>
                    <a:pt x="646" y="624"/>
                    <a:pt x="414" y="676"/>
                    <a:pt x="195" y="780"/>
                  </a:cubicBezTo>
                  <a:cubicBezTo>
                    <a:pt x="1" y="889"/>
                    <a:pt x="97" y="1170"/>
                    <a:pt x="293" y="1170"/>
                  </a:cubicBezTo>
                  <a:cubicBezTo>
                    <a:pt x="319" y="1170"/>
                    <a:pt x="347" y="1165"/>
                    <a:pt x="377" y="1153"/>
                  </a:cubicBezTo>
                  <a:cubicBezTo>
                    <a:pt x="537" y="1079"/>
                    <a:pt x="706" y="1043"/>
                    <a:pt x="873" y="1043"/>
                  </a:cubicBezTo>
                  <a:cubicBezTo>
                    <a:pt x="1326" y="1043"/>
                    <a:pt x="1765" y="1304"/>
                    <a:pt x="1968" y="1738"/>
                  </a:cubicBezTo>
                  <a:cubicBezTo>
                    <a:pt x="2007" y="1815"/>
                    <a:pt x="2083" y="1863"/>
                    <a:pt x="2160" y="1863"/>
                  </a:cubicBezTo>
                  <a:cubicBezTo>
                    <a:pt x="2189" y="1863"/>
                    <a:pt x="2218" y="1853"/>
                    <a:pt x="2246" y="1844"/>
                  </a:cubicBezTo>
                  <a:cubicBezTo>
                    <a:pt x="2352" y="1796"/>
                    <a:pt x="2400" y="1671"/>
                    <a:pt x="2352" y="1566"/>
                  </a:cubicBezTo>
                  <a:cubicBezTo>
                    <a:pt x="2218" y="1278"/>
                    <a:pt x="1997" y="1029"/>
                    <a:pt x="1719" y="866"/>
                  </a:cubicBezTo>
                  <a:cubicBezTo>
                    <a:pt x="1825" y="684"/>
                    <a:pt x="1988" y="540"/>
                    <a:pt x="2179" y="473"/>
                  </a:cubicBezTo>
                  <a:cubicBezTo>
                    <a:pt x="2276" y="433"/>
                    <a:pt x="2380" y="414"/>
                    <a:pt x="2483" y="414"/>
                  </a:cubicBezTo>
                  <a:cubicBezTo>
                    <a:pt x="2605" y="414"/>
                    <a:pt x="2727" y="440"/>
                    <a:pt x="2841" y="492"/>
                  </a:cubicBezTo>
                  <a:cubicBezTo>
                    <a:pt x="2869" y="503"/>
                    <a:pt x="2897" y="509"/>
                    <a:pt x="2923" y="509"/>
                  </a:cubicBezTo>
                  <a:cubicBezTo>
                    <a:pt x="3114" y="509"/>
                    <a:pt x="3216" y="228"/>
                    <a:pt x="3013" y="118"/>
                  </a:cubicBezTo>
                  <a:cubicBezTo>
                    <a:pt x="2840" y="38"/>
                    <a:pt x="2660" y="1"/>
                    <a:pt x="248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18" name="Google Shape;1207;p30">
              <a:extLst>
                <a:ext uri="{FF2B5EF4-FFF2-40B4-BE49-F238E27FC236}">
                  <a16:creationId xmlns:a16="http://schemas.microsoft.com/office/drawing/2014/main" id="{40E1A96A-E596-DB46-B430-D68D41A7279B}"/>
                </a:ext>
              </a:extLst>
            </p:cNvPr>
            <p:cNvSpPr/>
            <p:nvPr/>
          </p:nvSpPr>
          <p:spPr>
            <a:xfrm>
              <a:off x="6422183" y="3506932"/>
              <a:ext cx="51273" cy="22637"/>
            </a:xfrm>
            <a:custGeom>
              <a:avLst/>
              <a:gdLst/>
              <a:ahLst/>
              <a:cxnLst/>
              <a:rect l="l" t="t" r="r" b="b"/>
              <a:pathLst>
                <a:path w="1957" h="864" extrusionOk="0">
                  <a:moveTo>
                    <a:pt x="847" y="1"/>
                  </a:moveTo>
                  <a:cubicBezTo>
                    <a:pt x="584" y="1"/>
                    <a:pt x="326" y="82"/>
                    <a:pt x="116" y="240"/>
                  </a:cubicBezTo>
                  <a:cubicBezTo>
                    <a:pt x="20" y="307"/>
                    <a:pt x="1" y="432"/>
                    <a:pt x="58" y="528"/>
                  </a:cubicBezTo>
                  <a:cubicBezTo>
                    <a:pt x="99" y="585"/>
                    <a:pt x="164" y="615"/>
                    <a:pt x="230" y="615"/>
                  </a:cubicBezTo>
                  <a:cubicBezTo>
                    <a:pt x="273" y="615"/>
                    <a:pt x="317" y="602"/>
                    <a:pt x="356" y="575"/>
                  </a:cubicBezTo>
                  <a:cubicBezTo>
                    <a:pt x="505" y="471"/>
                    <a:pt x="679" y="420"/>
                    <a:pt x="851" y="420"/>
                  </a:cubicBezTo>
                  <a:cubicBezTo>
                    <a:pt x="1119" y="420"/>
                    <a:pt x="1384" y="543"/>
                    <a:pt x="1554" y="777"/>
                  </a:cubicBezTo>
                  <a:cubicBezTo>
                    <a:pt x="1592" y="834"/>
                    <a:pt x="1650" y="863"/>
                    <a:pt x="1726" y="863"/>
                  </a:cubicBezTo>
                  <a:cubicBezTo>
                    <a:pt x="1765" y="863"/>
                    <a:pt x="1803" y="853"/>
                    <a:pt x="1841" y="825"/>
                  </a:cubicBezTo>
                  <a:cubicBezTo>
                    <a:pt x="1937" y="758"/>
                    <a:pt x="1956" y="623"/>
                    <a:pt x="1889" y="528"/>
                  </a:cubicBezTo>
                  <a:cubicBezTo>
                    <a:pt x="1698" y="259"/>
                    <a:pt x="1400" y="67"/>
                    <a:pt x="1065" y="20"/>
                  </a:cubicBezTo>
                  <a:cubicBezTo>
                    <a:pt x="992" y="7"/>
                    <a:pt x="920" y="1"/>
                    <a:pt x="84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22" name="Google Shape;1208;p30">
              <a:extLst>
                <a:ext uri="{FF2B5EF4-FFF2-40B4-BE49-F238E27FC236}">
                  <a16:creationId xmlns:a16="http://schemas.microsoft.com/office/drawing/2014/main" id="{8550E824-BEF5-3E3A-2259-53E159EF6188}"/>
                </a:ext>
              </a:extLst>
            </p:cNvPr>
            <p:cNvSpPr/>
            <p:nvPr/>
          </p:nvSpPr>
          <p:spPr>
            <a:xfrm>
              <a:off x="6358621" y="3569236"/>
              <a:ext cx="52793" cy="23292"/>
            </a:xfrm>
            <a:custGeom>
              <a:avLst/>
              <a:gdLst/>
              <a:ahLst/>
              <a:cxnLst/>
              <a:rect l="l" t="t" r="r" b="b"/>
              <a:pathLst>
                <a:path w="2015" h="889" extrusionOk="0">
                  <a:moveTo>
                    <a:pt x="1151" y="0"/>
                  </a:moveTo>
                  <a:cubicBezTo>
                    <a:pt x="1078" y="0"/>
                    <a:pt x="1005" y="6"/>
                    <a:pt x="932" y="19"/>
                  </a:cubicBezTo>
                  <a:cubicBezTo>
                    <a:pt x="596" y="86"/>
                    <a:pt x="309" y="278"/>
                    <a:pt x="117" y="555"/>
                  </a:cubicBezTo>
                  <a:cubicBezTo>
                    <a:pt x="1" y="720"/>
                    <a:pt x="143" y="888"/>
                    <a:pt x="293" y="888"/>
                  </a:cubicBezTo>
                  <a:cubicBezTo>
                    <a:pt x="353" y="888"/>
                    <a:pt x="415" y="861"/>
                    <a:pt x="462" y="795"/>
                  </a:cubicBezTo>
                  <a:cubicBezTo>
                    <a:pt x="587" y="603"/>
                    <a:pt x="788" y="479"/>
                    <a:pt x="1018" y="440"/>
                  </a:cubicBezTo>
                  <a:cubicBezTo>
                    <a:pt x="1074" y="428"/>
                    <a:pt x="1130" y="422"/>
                    <a:pt x="1186" y="422"/>
                  </a:cubicBezTo>
                  <a:cubicBezTo>
                    <a:pt x="1352" y="422"/>
                    <a:pt x="1517" y="474"/>
                    <a:pt x="1660" y="575"/>
                  </a:cubicBezTo>
                  <a:cubicBezTo>
                    <a:pt x="1696" y="600"/>
                    <a:pt x="1735" y="611"/>
                    <a:pt x="1774" y="611"/>
                  </a:cubicBezTo>
                  <a:cubicBezTo>
                    <a:pt x="1840" y="611"/>
                    <a:pt x="1905" y="577"/>
                    <a:pt x="1948" y="517"/>
                  </a:cubicBezTo>
                  <a:cubicBezTo>
                    <a:pt x="2015" y="421"/>
                    <a:pt x="1986" y="297"/>
                    <a:pt x="1900" y="230"/>
                  </a:cubicBezTo>
                  <a:cubicBezTo>
                    <a:pt x="1675" y="80"/>
                    <a:pt x="1415" y="0"/>
                    <a:pt x="11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23" name="Google Shape;1209;p30">
              <a:extLst>
                <a:ext uri="{FF2B5EF4-FFF2-40B4-BE49-F238E27FC236}">
                  <a16:creationId xmlns:a16="http://schemas.microsoft.com/office/drawing/2014/main" id="{193AFB7F-7E68-15FC-1FEC-8AF1C335AF7F}"/>
                </a:ext>
              </a:extLst>
            </p:cNvPr>
            <p:cNvSpPr/>
            <p:nvPr/>
          </p:nvSpPr>
          <p:spPr>
            <a:xfrm>
              <a:off x="6345076" y="3480470"/>
              <a:ext cx="45509" cy="34532"/>
            </a:xfrm>
            <a:custGeom>
              <a:avLst/>
              <a:gdLst/>
              <a:ahLst/>
              <a:cxnLst/>
              <a:rect l="l" t="t" r="r" b="b"/>
              <a:pathLst>
                <a:path w="1737" h="1318" extrusionOk="0">
                  <a:moveTo>
                    <a:pt x="1509" y="1"/>
                  </a:moveTo>
                  <a:cubicBezTo>
                    <a:pt x="1409" y="1"/>
                    <a:pt x="1322" y="73"/>
                    <a:pt x="1305" y="176"/>
                  </a:cubicBezTo>
                  <a:cubicBezTo>
                    <a:pt x="1236" y="599"/>
                    <a:pt x="872" y="897"/>
                    <a:pt x="458" y="897"/>
                  </a:cubicBezTo>
                  <a:cubicBezTo>
                    <a:pt x="412" y="897"/>
                    <a:pt x="365" y="893"/>
                    <a:pt x="318" y="886"/>
                  </a:cubicBezTo>
                  <a:cubicBezTo>
                    <a:pt x="308" y="885"/>
                    <a:pt x="299" y="884"/>
                    <a:pt x="290" y="884"/>
                  </a:cubicBezTo>
                  <a:cubicBezTo>
                    <a:pt x="54" y="884"/>
                    <a:pt x="1" y="1242"/>
                    <a:pt x="250" y="1298"/>
                  </a:cubicBezTo>
                  <a:cubicBezTo>
                    <a:pt x="318" y="1308"/>
                    <a:pt x="394" y="1317"/>
                    <a:pt x="461" y="1317"/>
                  </a:cubicBezTo>
                  <a:cubicBezTo>
                    <a:pt x="1084" y="1308"/>
                    <a:pt x="1621" y="857"/>
                    <a:pt x="1717" y="244"/>
                  </a:cubicBezTo>
                  <a:cubicBezTo>
                    <a:pt x="1736" y="129"/>
                    <a:pt x="1659" y="23"/>
                    <a:pt x="1544" y="4"/>
                  </a:cubicBezTo>
                  <a:cubicBezTo>
                    <a:pt x="1533" y="2"/>
                    <a:pt x="1521" y="1"/>
                    <a:pt x="15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32" name="Google Shape;1210;p30">
              <a:extLst>
                <a:ext uri="{FF2B5EF4-FFF2-40B4-BE49-F238E27FC236}">
                  <a16:creationId xmlns:a16="http://schemas.microsoft.com/office/drawing/2014/main" id="{E12A6A1F-9332-0172-42E3-8FFDC51F6B7C}"/>
                </a:ext>
              </a:extLst>
            </p:cNvPr>
            <p:cNvSpPr/>
            <p:nvPr/>
          </p:nvSpPr>
          <p:spPr>
            <a:xfrm>
              <a:off x="6278030" y="3530969"/>
              <a:ext cx="15353" cy="32933"/>
            </a:xfrm>
            <a:custGeom>
              <a:avLst/>
              <a:gdLst/>
              <a:ahLst/>
              <a:cxnLst/>
              <a:rect l="l" t="t" r="r" b="b"/>
              <a:pathLst>
                <a:path w="586" h="1257" extrusionOk="0">
                  <a:moveTo>
                    <a:pt x="300" y="1"/>
                  </a:moveTo>
                  <a:cubicBezTo>
                    <a:pt x="218" y="1"/>
                    <a:pt x="136" y="47"/>
                    <a:pt x="106" y="155"/>
                  </a:cubicBezTo>
                  <a:cubicBezTo>
                    <a:pt x="1" y="471"/>
                    <a:pt x="126" y="998"/>
                    <a:pt x="154" y="1094"/>
                  </a:cubicBezTo>
                  <a:cubicBezTo>
                    <a:pt x="173" y="1190"/>
                    <a:pt x="260" y="1257"/>
                    <a:pt x="356" y="1257"/>
                  </a:cubicBezTo>
                  <a:cubicBezTo>
                    <a:pt x="375" y="1257"/>
                    <a:pt x="384" y="1257"/>
                    <a:pt x="404" y="1247"/>
                  </a:cubicBezTo>
                  <a:cubicBezTo>
                    <a:pt x="519" y="1219"/>
                    <a:pt x="586" y="1103"/>
                    <a:pt x="557" y="998"/>
                  </a:cubicBezTo>
                  <a:cubicBezTo>
                    <a:pt x="499" y="787"/>
                    <a:pt x="451" y="433"/>
                    <a:pt x="499" y="279"/>
                  </a:cubicBezTo>
                  <a:cubicBezTo>
                    <a:pt x="564" y="115"/>
                    <a:pt x="431" y="1"/>
                    <a:pt x="3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34" name="Google Shape;1211;p30">
              <a:extLst>
                <a:ext uri="{FF2B5EF4-FFF2-40B4-BE49-F238E27FC236}">
                  <a16:creationId xmlns:a16="http://schemas.microsoft.com/office/drawing/2014/main" id="{394BF9F6-BC5E-45B2-A282-9EAB001FD075}"/>
                </a:ext>
              </a:extLst>
            </p:cNvPr>
            <p:cNvSpPr/>
            <p:nvPr/>
          </p:nvSpPr>
          <p:spPr>
            <a:xfrm>
              <a:off x="6305042" y="3381146"/>
              <a:ext cx="50880" cy="19205"/>
            </a:xfrm>
            <a:custGeom>
              <a:avLst/>
              <a:gdLst/>
              <a:ahLst/>
              <a:cxnLst/>
              <a:rect l="l" t="t" r="r" b="b"/>
              <a:pathLst>
                <a:path w="1942" h="733" extrusionOk="0">
                  <a:moveTo>
                    <a:pt x="1025" y="0"/>
                  </a:moveTo>
                  <a:cubicBezTo>
                    <a:pt x="896" y="0"/>
                    <a:pt x="778" y="24"/>
                    <a:pt x="676" y="57"/>
                  </a:cubicBezTo>
                  <a:cubicBezTo>
                    <a:pt x="484" y="124"/>
                    <a:pt x="302" y="229"/>
                    <a:pt x="149" y="373"/>
                  </a:cubicBezTo>
                  <a:cubicBezTo>
                    <a:pt x="1" y="521"/>
                    <a:pt x="139" y="732"/>
                    <a:pt x="302" y="732"/>
                  </a:cubicBezTo>
                  <a:cubicBezTo>
                    <a:pt x="350" y="732"/>
                    <a:pt x="400" y="714"/>
                    <a:pt x="446" y="670"/>
                  </a:cubicBezTo>
                  <a:cubicBezTo>
                    <a:pt x="459" y="651"/>
                    <a:pt x="699" y="421"/>
                    <a:pt x="1018" y="421"/>
                  </a:cubicBezTo>
                  <a:cubicBezTo>
                    <a:pt x="1184" y="421"/>
                    <a:pt x="1371" y="483"/>
                    <a:pt x="1558" y="670"/>
                  </a:cubicBezTo>
                  <a:cubicBezTo>
                    <a:pt x="1606" y="699"/>
                    <a:pt x="1654" y="728"/>
                    <a:pt x="1711" y="728"/>
                  </a:cubicBezTo>
                  <a:cubicBezTo>
                    <a:pt x="1759" y="728"/>
                    <a:pt x="1817" y="699"/>
                    <a:pt x="1855" y="660"/>
                  </a:cubicBezTo>
                  <a:cubicBezTo>
                    <a:pt x="1941" y="584"/>
                    <a:pt x="1941" y="450"/>
                    <a:pt x="1855" y="373"/>
                  </a:cubicBezTo>
                  <a:cubicBezTo>
                    <a:pt x="1565" y="89"/>
                    <a:pt x="1274" y="0"/>
                    <a:pt x="102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  <p:sp>
          <p:nvSpPr>
            <p:cNvPr id="35" name="Google Shape;1212;p30">
              <a:extLst>
                <a:ext uri="{FF2B5EF4-FFF2-40B4-BE49-F238E27FC236}">
                  <a16:creationId xmlns:a16="http://schemas.microsoft.com/office/drawing/2014/main" id="{67BE16C8-197D-DCD0-394C-93EF0478D107}"/>
                </a:ext>
              </a:extLst>
            </p:cNvPr>
            <p:cNvSpPr/>
            <p:nvPr/>
          </p:nvSpPr>
          <p:spPr>
            <a:xfrm>
              <a:off x="6526275" y="3501037"/>
              <a:ext cx="29056" cy="37309"/>
            </a:xfrm>
            <a:custGeom>
              <a:avLst/>
              <a:gdLst/>
              <a:ahLst/>
              <a:cxnLst/>
              <a:rect l="l" t="t" r="r" b="b"/>
              <a:pathLst>
                <a:path w="1109" h="1424" extrusionOk="0">
                  <a:moveTo>
                    <a:pt x="313" y="0"/>
                  </a:moveTo>
                  <a:cubicBezTo>
                    <a:pt x="141" y="0"/>
                    <a:pt x="1" y="236"/>
                    <a:pt x="188" y="379"/>
                  </a:cubicBezTo>
                  <a:cubicBezTo>
                    <a:pt x="447" y="590"/>
                    <a:pt x="629" y="896"/>
                    <a:pt x="686" y="1232"/>
                  </a:cubicBezTo>
                  <a:cubicBezTo>
                    <a:pt x="696" y="1337"/>
                    <a:pt x="792" y="1424"/>
                    <a:pt x="897" y="1424"/>
                  </a:cubicBezTo>
                  <a:cubicBezTo>
                    <a:pt x="907" y="1424"/>
                    <a:pt x="907" y="1424"/>
                    <a:pt x="916" y="1414"/>
                  </a:cubicBezTo>
                  <a:cubicBezTo>
                    <a:pt x="1032" y="1404"/>
                    <a:pt x="1108" y="1309"/>
                    <a:pt x="1108" y="1193"/>
                  </a:cubicBezTo>
                  <a:cubicBezTo>
                    <a:pt x="1032" y="753"/>
                    <a:pt x="801" y="350"/>
                    <a:pt x="456" y="62"/>
                  </a:cubicBezTo>
                  <a:cubicBezTo>
                    <a:pt x="410" y="19"/>
                    <a:pt x="360" y="0"/>
                    <a:pt x="31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endParaRPr sz="2700">
                <a:cs typeface="B Koodak" panose="00000700000000000000" pitchFamily="2" charset="-78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339048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  <p:bldP spid="13" grpId="0" animBg="1"/>
      <p:bldP spid="14" grpId="0" animBg="1"/>
      <p:bldP spid="15" grpId="0" animBg="1"/>
      <p:bldP spid="28" grpId="0" animBg="1"/>
      <p:bldP spid="30" grpId="0" animBg="1"/>
      <p:bldP spid="31" grpId="0" animBg="1"/>
      <p:bldP spid="25" grpId="0" animBg="1"/>
      <p:bldP spid="26" grpId="0" animBg="1"/>
      <p:bldP spid="33" grpId="0" animBg="1"/>
      <p:bldP spid="37" grpId="0" animBg="1"/>
      <p:bldP spid="38" grpId="0" animBg="1"/>
      <p:bldP spid="3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 descr="Brain with solid fill">
            <a:extLst>
              <a:ext uri="{FF2B5EF4-FFF2-40B4-BE49-F238E27FC236}">
                <a16:creationId xmlns:a16="http://schemas.microsoft.com/office/drawing/2014/main" id="{FBF1D6C2-58F3-91F2-01B5-D2A45A620B2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2535878" y="4412059"/>
            <a:ext cx="1900532" cy="1900532"/>
          </a:xfrm>
          <a:prstGeom prst="rect">
            <a:avLst/>
          </a:prstGeom>
        </p:spPr>
      </p:pic>
      <p:pic>
        <p:nvPicPr>
          <p:cNvPr id="13" name="Graphic 12" descr="Books with solid fill">
            <a:extLst>
              <a:ext uri="{FF2B5EF4-FFF2-40B4-BE49-F238E27FC236}">
                <a16:creationId xmlns:a16="http://schemas.microsoft.com/office/drawing/2014/main" id="{58A67FCB-5BDB-C77F-A409-0E5A79F67BC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9800974" y="10069611"/>
            <a:ext cx="2772289" cy="2772289"/>
          </a:xfrm>
          <a:prstGeom prst="rect">
            <a:avLst/>
          </a:prstGeom>
        </p:spPr>
      </p:pic>
      <p:pic>
        <p:nvPicPr>
          <p:cNvPr id="29" name="Graphic 28" descr="DNA with solid fill">
            <a:extLst>
              <a:ext uri="{FF2B5EF4-FFF2-40B4-BE49-F238E27FC236}">
                <a16:creationId xmlns:a16="http://schemas.microsoft.com/office/drawing/2014/main" id="{B81B2E95-FD4B-55C8-8395-44CA1ECCDFE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6200000">
            <a:off x="3866532" y="4395185"/>
            <a:ext cx="2111737" cy="1690079"/>
          </a:xfrm>
          <a:prstGeom prst="rect">
            <a:avLst/>
          </a:prstGeom>
        </p:spPr>
      </p:pic>
      <p:pic>
        <p:nvPicPr>
          <p:cNvPr id="31" name="Graphic 30" descr="DNA with solid fill">
            <a:extLst>
              <a:ext uri="{FF2B5EF4-FFF2-40B4-BE49-F238E27FC236}">
                <a16:creationId xmlns:a16="http://schemas.microsoft.com/office/drawing/2014/main" id="{61EE172E-168C-F30D-68C6-1F147403A5D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6200000">
            <a:off x="15194253" y="3290115"/>
            <a:ext cx="4534717" cy="3629253"/>
          </a:xfrm>
          <a:prstGeom prst="rect">
            <a:avLst/>
          </a:prstGeom>
        </p:spPr>
      </p:pic>
      <p:pic>
        <p:nvPicPr>
          <p:cNvPr id="32" name="Graphic 31" descr="Brain with solid fill">
            <a:extLst>
              <a:ext uri="{FF2B5EF4-FFF2-40B4-BE49-F238E27FC236}">
                <a16:creationId xmlns:a16="http://schemas.microsoft.com/office/drawing/2014/main" id="{D4ECB5FA-3299-1749-E5D9-21726BBE1AB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V="1">
            <a:off x="9871254" y="-2230130"/>
            <a:ext cx="1762905" cy="1762905"/>
          </a:xfrm>
          <a:prstGeom prst="rect">
            <a:avLst/>
          </a:prstGeom>
        </p:spPr>
      </p:pic>
      <p:pic>
        <p:nvPicPr>
          <p:cNvPr id="33" name="Graphic 32" descr="Books with solid fill">
            <a:extLst>
              <a:ext uri="{FF2B5EF4-FFF2-40B4-BE49-F238E27FC236}">
                <a16:creationId xmlns:a16="http://schemas.microsoft.com/office/drawing/2014/main" id="{F766976C-BDDA-EB9D-1D11-4ED0E9DB78D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flipV="1">
            <a:off x="5644459" y="-2860527"/>
            <a:ext cx="2772289" cy="2772289"/>
          </a:xfrm>
          <a:prstGeom prst="rect">
            <a:avLst/>
          </a:prstGeom>
        </p:spPr>
      </p:pic>
      <p:pic>
        <p:nvPicPr>
          <p:cNvPr id="34" name="Graphic 33" descr="DNA with solid fill">
            <a:extLst>
              <a:ext uri="{FF2B5EF4-FFF2-40B4-BE49-F238E27FC236}">
                <a16:creationId xmlns:a16="http://schemas.microsoft.com/office/drawing/2014/main" id="{D43C96BA-7FBA-A6DE-B7B7-8B503A0F130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2254761">
            <a:off x="15429935" y="10397831"/>
            <a:ext cx="2686688" cy="2460442"/>
          </a:xfrm>
          <a:prstGeom prst="rect">
            <a:avLst/>
          </a:prstGeom>
        </p:spPr>
      </p:pic>
      <p:pic>
        <p:nvPicPr>
          <p:cNvPr id="35" name="Graphic 34" descr="DNA with solid fill">
            <a:extLst>
              <a:ext uri="{FF2B5EF4-FFF2-40B4-BE49-F238E27FC236}">
                <a16:creationId xmlns:a16="http://schemas.microsoft.com/office/drawing/2014/main" id="{F1DD80E2-994E-80C5-04E3-0D03F2525F3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8315550">
            <a:off x="3192684" y="10829490"/>
            <a:ext cx="3129060" cy="25042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B864217-2AE7-6E38-CC72-97C841B3631D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31" r="22003"/>
          <a:stretch/>
        </p:blipFill>
        <p:spPr>
          <a:xfrm>
            <a:off x="7357386" y="1436973"/>
            <a:ext cx="4734910" cy="7251746"/>
          </a:xfrm>
          <a:prstGeom prst="rect">
            <a:avLst/>
          </a:prstGeom>
        </p:spPr>
      </p:pic>
      <p:pic>
        <p:nvPicPr>
          <p:cNvPr id="8" name="IMG_5898">
            <a:hlinkClick r:id="" action="ppaction://media"/>
            <a:extLst>
              <a:ext uri="{FF2B5EF4-FFF2-40B4-BE49-F238E27FC236}">
                <a16:creationId xmlns:a16="http://schemas.microsoft.com/office/drawing/2014/main" id="{E8EFA736-AD40-B82B-DF9E-BFC9DF0E6B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b="10282"/>
          <a:stretch/>
        </p:blipFill>
        <p:spPr>
          <a:xfrm>
            <a:off x="13497958" y="5229404"/>
            <a:ext cx="4958358" cy="52661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IMG_5894">
            <a:hlinkClick r:id="" action="ppaction://media"/>
            <a:extLst>
              <a:ext uri="{FF2B5EF4-FFF2-40B4-BE49-F238E27FC236}">
                <a16:creationId xmlns:a16="http://schemas.microsoft.com/office/drawing/2014/main" id="{8B9FD923-E306-947B-2C77-CE94DFBAF24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18"/>
          <a:srcRect l="13360" r="18031" b="11182"/>
          <a:stretch/>
        </p:blipFill>
        <p:spPr>
          <a:xfrm>
            <a:off x="-87700" y="-88238"/>
            <a:ext cx="5178225" cy="5231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IMG_5904">
            <a:hlinkClick r:id="" action="ppaction://media"/>
            <a:extLst>
              <a:ext uri="{FF2B5EF4-FFF2-40B4-BE49-F238E27FC236}">
                <a16:creationId xmlns:a16="http://schemas.microsoft.com/office/drawing/2014/main" id="{25AFF329-FA22-A315-DAD1-7B16B26803D6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9"/>
          <a:srcRect l="10614" r="7543"/>
          <a:stretch/>
        </p:blipFill>
        <p:spPr>
          <a:xfrm>
            <a:off x="44138" y="5062846"/>
            <a:ext cx="5334933" cy="53877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گیقف999">
            <a:hlinkClick r:id="" action="ppaction://media"/>
            <a:extLst>
              <a:ext uri="{FF2B5EF4-FFF2-40B4-BE49-F238E27FC236}">
                <a16:creationId xmlns:a16="http://schemas.microsoft.com/office/drawing/2014/main" id="{2F353FF0-B82D-B270-16B0-834FD2B80D05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3197477" y="-46160"/>
            <a:ext cx="5090523" cy="51844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3" name="Section Zoom 2">
                <a:extLst>
                  <a:ext uri="{FF2B5EF4-FFF2-40B4-BE49-F238E27FC236}">
                    <a16:creationId xmlns:a16="http://schemas.microsoft.com/office/drawing/2014/main" id="{C6D031A8-413A-D4EF-9FEF-C40D8A295EC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576409690"/>
                  </p:ext>
                </p:extLst>
              </p:nvPr>
            </p:nvGraphicFramePr>
            <p:xfrm>
              <a:off x="828243" y="819628"/>
              <a:ext cx="86158" cy="87110"/>
            </p:xfrm>
            <a:graphic>
              <a:graphicData uri="http://schemas.microsoft.com/office/powerpoint/2016/sectionzoom">
                <psez:sectionZm>
                  <psez:sectionZmObj sectionId="{A42A0438-C8CC-4957-A65A-B12257411689}">
                    <psez:zmPr id="{D9EC8C68-0B19-4C5D-B4DB-82C2C6528AA9}" imageType="cover" transitionDur="1000">
                      <p166:blipFill xmlns:p166="http://schemas.microsoft.com/office/powerpoint/2016/6/main">
                        <a:blip r:embed="rId21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86158" cy="8711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3" name="Section Zoom 2">
                <a:hlinkClick r:id="rId22" action="ppaction://hlinksldjump"/>
                <a:extLst>
                  <a:ext uri="{FF2B5EF4-FFF2-40B4-BE49-F238E27FC236}">
                    <a16:creationId xmlns:a16="http://schemas.microsoft.com/office/drawing/2014/main" id="{C6D031A8-413A-D4EF-9FEF-C40D8A295EC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28243" y="819628"/>
                <a:ext cx="86158" cy="8711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6" name="Section Zoom 5">
                <a:extLst>
                  <a:ext uri="{FF2B5EF4-FFF2-40B4-BE49-F238E27FC236}">
                    <a16:creationId xmlns:a16="http://schemas.microsoft.com/office/drawing/2014/main" id="{91288443-8348-6F65-0582-E287EECBC945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7373599" y="9400936"/>
              <a:ext cx="88011" cy="93596"/>
            </p:xfrm>
            <a:graphic>
              <a:graphicData uri="http://schemas.microsoft.com/office/powerpoint/2016/sectionzoom">
                <psez:sectionZm>
                  <psez:sectionZmObj sectionId="{80CE6AAF-28E8-41E1-8856-9241CA5D7B65}">
                    <psez:zmPr id="{F0936A3F-21C2-4175-947E-3E2ACEAC8D82}" imageType="cover" transitionDur="1000">
                      <p166:blipFill xmlns:p166="http://schemas.microsoft.com/office/powerpoint/2016/6/main">
                        <a:blip r:embed="rId24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88011" cy="9359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6" name="Section Zoom 5">
                <a:hlinkClick r:id="rId25" action="ppaction://hlinksldjump"/>
                <a:extLst>
                  <a:ext uri="{FF2B5EF4-FFF2-40B4-BE49-F238E27FC236}">
                    <a16:creationId xmlns:a16="http://schemas.microsoft.com/office/drawing/2014/main" id="{91288443-8348-6F65-0582-E287EECBC94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373599" y="9400936"/>
                <a:ext cx="88011" cy="9359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9" name="Section Zoom 8">
                <a:extLst>
                  <a:ext uri="{FF2B5EF4-FFF2-40B4-BE49-F238E27FC236}">
                    <a16:creationId xmlns:a16="http://schemas.microsoft.com/office/drawing/2014/main" id="{5DD8D249-46B1-D6F1-F8F2-433E6220E798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 flipH="1">
              <a:off x="15932174" y="1314333"/>
              <a:ext cx="44963" cy="45719"/>
            </p:xfrm>
            <a:graphic>
              <a:graphicData uri="http://schemas.microsoft.com/office/powerpoint/2016/sectionzoom">
                <psez:sectionZm>
                  <psez:sectionZmObj sectionId="{71E79DC1-0924-4992-9B5D-C2157F3558E4}">
                    <psez:zmPr id="{35D261F2-41DB-4C65-9EE5-A86425BDCF2E}" imageType="cover" transitionDur="1000">
                      <p166:blipFill xmlns:p166="http://schemas.microsoft.com/office/powerpoint/2016/6/main">
                        <a:blip r:embed="rId27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 flipH="1">
                          <a:off x="0" y="0"/>
                          <a:ext cx="44963" cy="45719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9" name="Section Zoom 8">
                <a:hlinkClick r:id="rId28" action="ppaction://hlinksldjump"/>
                <a:extLst>
                  <a:ext uri="{FF2B5EF4-FFF2-40B4-BE49-F238E27FC236}">
                    <a16:creationId xmlns:a16="http://schemas.microsoft.com/office/drawing/2014/main" id="{5DD8D249-46B1-D6F1-F8F2-433E6220E79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15932174" y="1314333"/>
                <a:ext cx="44963" cy="45719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12" name="Section Zoom 11">
                <a:extLst>
                  <a:ext uri="{FF2B5EF4-FFF2-40B4-BE49-F238E27FC236}">
                    <a16:creationId xmlns:a16="http://schemas.microsoft.com/office/drawing/2014/main" id="{56D3EEF9-9065-6F36-B2D2-FD93ECD0CE1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122064895"/>
                  </p:ext>
                </p:extLst>
              </p:nvPr>
            </p:nvGraphicFramePr>
            <p:xfrm>
              <a:off x="1600200" y="8935821"/>
              <a:ext cx="45719" cy="46209"/>
            </p:xfrm>
            <a:graphic>
              <a:graphicData uri="http://schemas.microsoft.com/office/powerpoint/2016/sectionzoom">
                <psez:sectionZm>
                  <psez:sectionZmObj sectionId="{151EF07B-5891-4C8C-8822-7E17952FC842}">
                    <psez:zmPr id="{59226D6C-2466-4B15-8281-E49000B9D1D9}" returnToParent="0" imageType="cover" transitionDur="1000">
                      <p166:blipFill xmlns:p166="http://schemas.microsoft.com/office/powerpoint/2016/6/main">
                        <a:blip r:embed="rId30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45719" cy="46209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12" name="Section Zoom 11">
                <a:hlinkClick r:id="rId31" action="ppaction://hlinksldjump"/>
                <a:extLst>
                  <a:ext uri="{FF2B5EF4-FFF2-40B4-BE49-F238E27FC236}">
                    <a16:creationId xmlns:a16="http://schemas.microsoft.com/office/drawing/2014/main" id="{56D3EEF9-9065-6F36-B2D2-FD93ECD0CE1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00200" y="8935821"/>
                <a:ext cx="45719" cy="46209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0492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6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16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6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33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video>
              <p:cMediaNode vol="80000">
                <p:cTn id="31" repeatCount="indefinite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2286000" y="7298120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2286000" y="4395794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2286000" y="294463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Freeform: Shape 2">
            <a:extLst>
              <a:ext uri="{FF2B5EF4-FFF2-40B4-BE49-F238E27FC236}">
                <a16:creationId xmlns:a16="http://schemas.microsoft.com/office/drawing/2014/main" id="{C0F9B14F-6340-96FD-ED41-A5F7789C95E5}"/>
              </a:ext>
            </a:extLst>
          </p:cNvPr>
          <p:cNvSpPr/>
          <p:nvPr/>
        </p:nvSpPr>
        <p:spPr>
          <a:xfrm flipH="1">
            <a:off x="2286000" y="1493468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2286000" y="-325294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2500146" y="3799522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2500146" y="5302886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2500146" y="8309616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2500146" y="2296158"/>
            <a:ext cx="1273067" cy="119087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2500146" y="792794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2180" y="880024"/>
            <a:ext cx="914400" cy="914400"/>
          </a:xfrm>
          <a:prstGeom prst="rect">
            <a:avLst/>
          </a:prstGeom>
        </p:spPr>
      </p:pic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79479" y="2407868"/>
            <a:ext cx="914400" cy="912080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722180" y="5479478"/>
            <a:ext cx="849261" cy="849261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712048" y="8441119"/>
            <a:ext cx="914400" cy="914400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663713" y="3978905"/>
            <a:ext cx="914400" cy="914400"/>
          </a:xfrm>
          <a:prstGeom prst="rect">
            <a:avLst/>
          </a:prstGeom>
        </p:spPr>
      </p:pic>
      <p:sp>
        <p:nvSpPr>
          <p:cNvPr id="3" name="Freeform: Shape 7">
            <a:extLst>
              <a:ext uri="{FF2B5EF4-FFF2-40B4-BE49-F238E27FC236}">
                <a16:creationId xmlns:a16="http://schemas.microsoft.com/office/drawing/2014/main" id="{B4905E3D-F844-0903-3EDF-C0F2FAB9AA4B}"/>
              </a:ext>
            </a:extLst>
          </p:cNvPr>
          <p:cNvSpPr/>
          <p:nvPr/>
        </p:nvSpPr>
        <p:spPr>
          <a:xfrm flipH="1">
            <a:off x="878928" y="6285007"/>
            <a:ext cx="3235872" cy="2660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1012933" y="6984509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143795" y="7093980"/>
            <a:ext cx="553774" cy="553774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5400000" flipV="1">
            <a:off x="1523352" y="7518481"/>
            <a:ext cx="610157" cy="6086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46C2CA6-F207-31D1-4FB6-6F158A79FDA2}"/>
              </a:ext>
            </a:extLst>
          </p:cNvPr>
          <p:cNvSpPr txBox="1"/>
          <p:nvPr/>
        </p:nvSpPr>
        <p:spPr>
          <a:xfrm>
            <a:off x="6964281" y="6246125"/>
            <a:ext cx="8058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based on a hairpin structure</a:t>
            </a:r>
            <a:endParaRPr lang="en-US" sz="1600" b="1" dirty="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7E9D509-39E2-9721-769B-69DED9A47D4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114799" y="1794424"/>
            <a:ext cx="14369171" cy="8082660"/>
          </a:xfrm>
          <a:prstGeom prst="rect">
            <a:avLst/>
          </a:prstGeom>
          <a:noFill/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868FBBE-9EE3-606B-CC3A-87990762769D}"/>
              </a:ext>
            </a:extLst>
          </p:cNvPr>
          <p:cNvSpPr txBox="1"/>
          <p:nvPr/>
        </p:nvSpPr>
        <p:spPr>
          <a:xfrm>
            <a:off x="10591800" y="9619120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C52E243-5FAB-1679-349D-3AE1ECC50C8F}"/>
              </a:ext>
            </a:extLst>
          </p:cNvPr>
          <p:cNvSpPr txBox="1"/>
          <p:nvPr/>
        </p:nvSpPr>
        <p:spPr>
          <a:xfrm>
            <a:off x="4448280" y="834234"/>
            <a:ext cx="1351443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Ap</a:t>
            </a:r>
            <a:r>
              <a:rPr lang="en-US" sz="6600" b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ta</a:t>
            </a:r>
            <a:r>
              <a:rPr lang="en-US" sz="6600" b="1" dirty="0">
                <a:solidFill>
                  <a:srgbClr val="BF0B9D"/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me</a:t>
            </a:r>
            <a:r>
              <a:rPr lang="en-US" sz="6600" b="1" dirty="0">
                <a:solidFill>
                  <a:srgbClr val="FFC000"/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r</a:t>
            </a:r>
            <a:r>
              <a:rPr lang="en-US" sz="6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 </a:t>
            </a:r>
            <a:r>
              <a:rPr lang="en-US" sz="66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and</a:t>
            </a:r>
            <a:r>
              <a:rPr lang="en-US" sz="6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 Al</a:t>
            </a:r>
            <a:r>
              <a:rPr lang="en-US" sz="6600" b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zh</a:t>
            </a:r>
            <a:r>
              <a:rPr lang="en-US" sz="66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ei</a:t>
            </a:r>
            <a:r>
              <a:rPr lang="en-US" sz="6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m</a:t>
            </a:r>
            <a:r>
              <a:rPr lang="en-US" sz="6600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er</a:t>
            </a:r>
            <a:r>
              <a:rPr lang="en-US" sz="6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's di</a:t>
            </a:r>
            <a:r>
              <a:rPr lang="en-US" sz="66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se</a:t>
            </a:r>
            <a:r>
              <a:rPr lang="en-US" sz="6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a</a:t>
            </a:r>
            <a:r>
              <a:rPr lang="en-US" sz="6600" b="1" dirty="0">
                <a:solidFill>
                  <a:srgbClr val="7030A0"/>
                </a:solidFill>
                <a:latin typeface="Times New Roman" panose="02020603050405020304" pitchFamily="18" charset="0"/>
                <a:ea typeface="Rajdhani"/>
                <a:cs typeface="Times New Roman" panose="02020603050405020304" pitchFamily="18" charset="0"/>
                <a:sym typeface="Rajdhani"/>
              </a:rPr>
              <a:t>se</a:t>
            </a:r>
            <a:endParaRPr lang="en-US" sz="6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9626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41D333-B6FD-4869-0DB7-14A7B7F074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7" r="10486" b="14516"/>
          <a:stretch/>
        </p:blipFill>
        <p:spPr>
          <a:xfrm>
            <a:off x="4572000" y="1562100"/>
            <a:ext cx="13716000" cy="8001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2FC348B-229A-25F9-3805-E06C4462BD38}"/>
              </a:ext>
            </a:extLst>
          </p:cNvPr>
          <p:cNvSpPr txBox="1"/>
          <p:nvPr/>
        </p:nvSpPr>
        <p:spPr>
          <a:xfrm>
            <a:off x="3276600" y="22004"/>
            <a:ext cx="12050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 variety of aptamer forms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E889CB3-4260-455A-3AF7-352D038EF93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8" t="22277" r="11966" b="11287"/>
          <a:stretch/>
        </p:blipFill>
        <p:spPr>
          <a:xfrm>
            <a:off x="512727" y="3848100"/>
            <a:ext cx="5791199" cy="4682736"/>
          </a:xfrm>
          <a:prstGeom prst="rect">
            <a:avLst/>
          </a:prstGeom>
        </p:spPr>
      </p:pic>
      <p:sp>
        <p:nvSpPr>
          <p:cNvPr id="16" name="Flowchart: Terminator 15">
            <a:extLst>
              <a:ext uri="{FF2B5EF4-FFF2-40B4-BE49-F238E27FC236}">
                <a16:creationId xmlns:a16="http://schemas.microsoft.com/office/drawing/2014/main" id="{996900C8-2378-0220-71AE-4D1E221C9A71}"/>
              </a:ext>
            </a:extLst>
          </p:cNvPr>
          <p:cNvSpPr/>
          <p:nvPr/>
        </p:nvSpPr>
        <p:spPr>
          <a:xfrm>
            <a:off x="502894" y="7690594"/>
            <a:ext cx="1439599" cy="506744"/>
          </a:xfrm>
          <a:prstGeom prst="flowChartTerminator">
            <a:avLst/>
          </a:prstGeom>
          <a:noFill/>
          <a:ln w="57150" cap="flat" cmpd="sng" algn="ctr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17" name="Flowchart: Terminator 16">
            <a:extLst>
              <a:ext uri="{FF2B5EF4-FFF2-40B4-BE49-F238E27FC236}">
                <a16:creationId xmlns:a16="http://schemas.microsoft.com/office/drawing/2014/main" id="{3DDF3F8D-E434-9149-3A6C-5D74B09D6EA7}"/>
              </a:ext>
            </a:extLst>
          </p:cNvPr>
          <p:cNvSpPr/>
          <p:nvPr/>
        </p:nvSpPr>
        <p:spPr>
          <a:xfrm>
            <a:off x="523521" y="7211674"/>
            <a:ext cx="1133585" cy="458735"/>
          </a:xfrm>
          <a:prstGeom prst="flowChartTerminator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18" name="Flowchart: Terminator 17">
            <a:extLst>
              <a:ext uri="{FF2B5EF4-FFF2-40B4-BE49-F238E27FC236}">
                <a16:creationId xmlns:a16="http://schemas.microsoft.com/office/drawing/2014/main" id="{01CCE108-E0A8-ABB0-33E4-3D01876DECE6}"/>
              </a:ext>
            </a:extLst>
          </p:cNvPr>
          <p:cNvSpPr/>
          <p:nvPr/>
        </p:nvSpPr>
        <p:spPr>
          <a:xfrm>
            <a:off x="480400" y="6725857"/>
            <a:ext cx="1133585" cy="396373"/>
          </a:xfrm>
          <a:prstGeom prst="flowChartTerminator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19" name="Flowchart: Terminator 18">
            <a:extLst>
              <a:ext uri="{FF2B5EF4-FFF2-40B4-BE49-F238E27FC236}">
                <a16:creationId xmlns:a16="http://schemas.microsoft.com/office/drawing/2014/main" id="{48F51F87-085E-E342-28EF-AF0C97CA8FB5}"/>
              </a:ext>
            </a:extLst>
          </p:cNvPr>
          <p:cNvSpPr/>
          <p:nvPr/>
        </p:nvSpPr>
        <p:spPr>
          <a:xfrm>
            <a:off x="502895" y="6266781"/>
            <a:ext cx="1112418" cy="394622"/>
          </a:xfrm>
          <a:prstGeom prst="flowChartTerminator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20" name="Flowchart: Terminator 19">
            <a:extLst>
              <a:ext uri="{FF2B5EF4-FFF2-40B4-BE49-F238E27FC236}">
                <a16:creationId xmlns:a16="http://schemas.microsoft.com/office/drawing/2014/main" id="{03F28043-956C-CAB2-927C-C36834DB8ED8}"/>
              </a:ext>
            </a:extLst>
          </p:cNvPr>
          <p:cNvSpPr/>
          <p:nvPr/>
        </p:nvSpPr>
        <p:spPr>
          <a:xfrm>
            <a:off x="456360" y="5803860"/>
            <a:ext cx="1326867" cy="458735"/>
          </a:xfrm>
          <a:prstGeom prst="flowChartTerminator">
            <a:avLst/>
          </a:prstGeom>
          <a:noFill/>
          <a:ln w="5715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21" name="Flowchart: Terminator 20">
            <a:extLst>
              <a:ext uri="{FF2B5EF4-FFF2-40B4-BE49-F238E27FC236}">
                <a16:creationId xmlns:a16="http://schemas.microsoft.com/office/drawing/2014/main" id="{F6226CD0-8FCB-88C0-7A0E-D9CB6A52C817}"/>
              </a:ext>
            </a:extLst>
          </p:cNvPr>
          <p:cNvSpPr/>
          <p:nvPr/>
        </p:nvSpPr>
        <p:spPr>
          <a:xfrm>
            <a:off x="399994" y="5297116"/>
            <a:ext cx="1439600" cy="506744"/>
          </a:xfrm>
          <a:prstGeom prst="flowChartTerminator">
            <a:avLst/>
          </a:prstGeom>
          <a:noFill/>
          <a:ln w="5715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22" name="Flowchart: Terminator 21">
            <a:extLst>
              <a:ext uri="{FF2B5EF4-FFF2-40B4-BE49-F238E27FC236}">
                <a16:creationId xmlns:a16="http://schemas.microsoft.com/office/drawing/2014/main" id="{FFAC2A07-371E-9034-89DE-C1226A1B05B8}"/>
              </a:ext>
            </a:extLst>
          </p:cNvPr>
          <p:cNvSpPr/>
          <p:nvPr/>
        </p:nvSpPr>
        <p:spPr>
          <a:xfrm>
            <a:off x="399994" y="4780091"/>
            <a:ext cx="1439600" cy="517025"/>
          </a:xfrm>
          <a:prstGeom prst="flowChartTerminator">
            <a:avLst/>
          </a:prstGeom>
          <a:noFill/>
          <a:ln w="5715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US" sz="2700" dirty="0"/>
          </a:p>
        </p:txBody>
      </p:sp>
      <p:sp>
        <p:nvSpPr>
          <p:cNvPr id="23" name="Flowchart: Terminator 22">
            <a:extLst>
              <a:ext uri="{FF2B5EF4-FFF2-40B4-BE49-F238E27FC236}">
                <a16:creationId xmlns:a16="http://schemas.microsoft.com/office/drawing/2014/main" id="{9190F370-5535-60CE-E5C5-8CA68370D078}"/>
              </a:ext>
            </a:extLst>
          </p:cNvPr>
          <p:cNvSpPr/>
          <p:nvPr/>
        </p:nvSpPr>
        <p:spPr>
          <a:xfrm>
            <a:off x="399994" y="4300934"/>
            <a:ext cx="1266069" cy="413302"/>
          </a:xfrm>
          <a:prstGeom prst="flowChartTerminator">
            <a:avLst/>
          </a:prstGeom>
          <a:noFill/>
          <a:ln w="5715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</p:spTree>
    <p:extLst>
      <p:ext uri="{BB962C8B-B14F-4D97-AF65-F5344CB8AC3E}">
        <p14:creationId xmlns:p14="http://schemas.microsoft.com/office/powerpoint/2010/main" val="1110528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2286000" y="7298120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2286000" y="4395794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2286000" y="294463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Freeform: Shape 2">
            <a:extLst>
              <a:ext uri="{FF2B5EF4-FFF2-40B4-BE49-F238E27FC236}">
                <a16:creationId xmlns:a16="http://schemas.microsoft.com/office/drawing/2014/main" id="{C0F9B14F-6340-96FD-ED41-A5F7789C95E5}"/>
              </a:ext>
            </a:extLst>
          </p:cNvPr>
          <p:cNvSpPr/>
          <p:nvPr/>
        </p:nvSpPr>
        <p:spPr>
          <a:xfrm flipH="1">
            <a:off x="2286000" y="1493468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2286000" y="-325294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2500146" y="3799522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2500146" y="5302886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2500146" y="8309616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2500146" y="2296158"/>
            <a:ext cx="1273067" cy="119087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2500146" y="792794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2180" y="880024"/>
            <a:ext cx="914400" cy="914400"/>
          </a:xfrm>
          <a:prstGeom prst="rect">
            <a:avLst/>
          </a:prstGeom>
        </p:spPr>
      </p:pic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79479" y="2407868"/>
            <a:ext cx="914400" cy="912080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722180" y="5479478"/>
            <a:ext cx="849261" cy="849261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712048" y="8441119"/>
            <a:ext cx="914400" cy="914400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663713" y="3978905"/>
            <a:ext cx="914400" cy="914400"/>
          </a:xfrm>
          <a:prstGeom prst="rect">
            <a:avLst/>
          </a:prstGeom>
        </p:spPr>
      </p:pic>
      <p:sp>
        <p:nvSpPr>
          <p:cNvPr id="3" name="Freeform: Shape 7">
            <a:extLst>
              <a:ext uri="{FF2B5EF4-FFF2-40B4-BE49-F238E27FC236}">
                <a16:creationId xmlns:a16="http://schemas.microsoft.com/office/drawing/2014/main" id="{B4905E3D-F844-0903-3EDF-C0F2FAB9AA4B}"/>
              </a:ext>
            </a:extLst>
          </p:cNvPr>
          <p:cNvSpPr/>
          <p:nvPr/>
        </p:nvSpPr>
        <p:spPr>
          <a:xfrm flipH="1">
            <a:off x="878928" y="6285007"/>
            <a:ext cx="3235872" cy="2660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1012933" y="6984509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143795" y="7093980"/>
            <a:ext cx="553774" cy="553774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5400000" flipV="1">
            <a:off x="1523352" y="7518481"/>
            <a:ext cx="610157" cy="6086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41E5F95-02A7-136C-6BF1-7CB3DD5426C8}"/>
              </a:ext>
            </a:extLst>
          </p:cNvPr>
          <p:cNvSpPr txBox="1"/>
          <p:nvPr/>
        </p:nvSpPr>
        <p:spPr>
          <a:xfrm>
            <a:off x="5239593" y="4905253"/>
            <a:ext cx="9978896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REPORTED APTAMER AGAINST AB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6C2CA6-F207-31D1-4FB6-6F158A79FDA2}"/>
              </a:ext>
            </a:extLst>
          </p:cNvPr>
          <p:cNvSpPr txBox="1"/>
          <p:nvPr/>
        </p:nvSpPr>
        <p:spPr>
          <a:xfrm>
            <a:off x="6964281" y="6246125"/>
            <a:ext cx="8058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based on a hairpin structure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1EDB7D5-3574-8E18-7A5E-739F1AFDECF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825453" y="3978905"/>
            <a:ext cx="3962401" cy="460800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19FD7B5-8B8B-9B29-DDA5-5E367B679C2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483355" y="4693868"/>
            <a:ext cx="3469028" cy="3469028"/>
          </a:xfrm>
          <a:prstGeom prst="rect">
            <a:avLst/>
          </a:prstGeom>
        </p:spPr>
      </p:pic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A1B5FDEE-FF85-2F33-BF4A-59FBC014B717}"/>
              </a:ext>
            </a:extLst>
          </p:cNvPr>
          <p:cNvCxnSpPr>
            <a:cxnSpLocks/>
          </p:cNvCxnSpPr>
          <p:nvPr/>
        </p:nvCxnSpPr>
        <p:spPr>
          <a:xfrm>
            <a:off x="8642609" y="5762069"/>
            <a:ext cx="3581400" cy="1536051"/>
          </a:xfrm>
          <a:prstGeom prst="bentConnector3">
            <a:avLst/>
          </a:prstGeom>
          <a:ln>
            <a:headEnd type="triangle"/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F683BF6C-3345-3E0E-1902-BAB709AE1268}"/>
              </a:ext>
            </a:extLst>
          </p:cNvPr>
          <p:cNvSpPr txBox="1"/>
          <p:nvPr/>
        </p:nvSpPr>
        <p:spPr>
          <a:xfrm>
            <a:off x="4545016" y="751125"/>
            <a:ext cx="128966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 of using aptamer for Alzheimer's diagnosis</a:t>
            </a:r>
          </a:p>
        </p:txBody>
      </p:sp>
    </p:spTree>
    <p:extLst>
      <p:ext uri="{BB962C8B-B14F-4D97-AF65-F5344CB8AC3E}">
        <p14:creationId xmlns:p14="http://schemas.microsoft.com/office/powerpoint/2010/main" val="29088057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2286000" y="7298120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2286000" y="4395794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2286000" y="294463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Freeform: Shape 2">
            <a:extLst>
              <a:ext uri="{FF2B5EF4-FFF2-40B4-BE49-F238E27FC236}">
                <a16:creationId xmlns:a16="http://schemas.microsoft.com/office/drawing/2014/main" id="{C0F9B14F-6340-96FD-ED41-A5F7789C95E5}"/>
              </a:ext>
            </a:extLst>
          </p:cNvPr>
          <p:cNvSpPr/>
          <p:nvPr/>
        </p:nvSpPr>
        <p:spPr>
          <a:xfrm flipH="1">
            <a:off x="2286000" y="1493468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2286000" y="-325294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2500146" y="3799522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2500146" y="5302886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2500146" y="8309616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2500146" y="2296158"/>
            <a:ext cx="1273067" cy="119087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2500146" y="792794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2180" y="880024"/>
            <a:ext cx="914400" cy="914400"/>
          </a:xfrm>
          <a:prstGeom prst="rect">
            <a:avLst/>
          </a:prstGeom>
        </p:spPr>
      </p:pic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79479" y="2407868"/>
            <a:ext cx="914400" cy="912080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722180" y="5479478"/>
            <a:ext cx="849261" cy="849261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712048" y="8441119"/>
            <a:ext cx="914400" cy="914400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663713" y="3978905"/>
            <a:ext cx="914400" cy="914400"/>
          </a:xfrm>
          <a:prstGeom prst="rect">
            <a:avLst/>
          </a:prstGeom>
        </p:spPr>
      </p:pic>
      <p:sp>
        <p:nvSpPr>
          <p:cNvPr id="3" name="Freeform: Shape 7">
            <a:extLst>
              <a:ext uri="{FF2B5EF4-FFF2-40B4-BE49-F238E27FC236}">
                <a16:creationId xmlns:a16="http://schemas.microsoft.com/office/drawing/2014/main" id="{B4905E3D-F844-0903-3EDF-C0F2FAB9AA4B}"/>
              </a:ext>
            </a:extLst>
          </p:cNvPr>
          <p:cNvSpPr/>
          <p:nvPr/>
        </p:nvSpPr>
        <p:spPr>
          <a:xfrm flipH="1">
            <a:off x="878928" y="6285007"/>
            <a:ext cx="3235872" cy="2660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1012933" y="6984509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143795" y="7093980"/>
            <a:ext cx="553774" cy="553774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5400000" flipV="1">
            <a:off x="1523352" y="7518481"/>
            <a:ext cx="610157" cy="6086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CC6BF3-4F94-68B4-462A-83FF17F25F90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99" b="3968"/>
          <a:stretch/>
        </p:blipFill>
        <p:spPr>
          <a:xfrm>
            <a:off x="4707387" y="2451712"/>
            <a:ext cx="12792754" cy="73399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00CBE1-7413-78DE-DE1D-BF843F05C160}"/>
              </a:ext>
            </a:extLst>
          </p:cNvPr>
          <p:cNvSpPr txBox="1"/>
          <p:nvPr/>
        </p:nvSpPr>
        <p:spPr>
          <a:xfrm>
            <a:off x="10058400" y="9640014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29D74F-11E1-9441-B25F-73917E7FF289}"/>
              </a:ext>
            </a:extLst>
          </p:cNvPr>
          <p:cNvSpPr txBox="1"/>
          <p:nvPr/>
        </p:nvSpPr>
        <p:spPr>
          <a:xfrm>
            <a:off x="4572000" y="232809"/>
            <a:ext cx="1348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Electrochemical </a:t>
            </a:r>
            <a:r>
              <a:rPr lang="en-US" sz="4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aptasensor</a:t>
            </a:r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Aβoligomers detection based on AuNPs/Cu-MOFs and </a:t>
            </a:r>
            <a:r>
              <a:rPr lang="en-US" sz="4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AuNFs</a:t>
            </a: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35819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2286000" y="7298120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2286000" y="4395794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2286000" y="294463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Freeform: Shape 2">
            <a:extLst>
              <a:ext uri="{FF2B5EF4-FFF2-40B4-BE49-F238E27FC236}">
                <a16:creationId xmlns:a16="http://schemas.microsoft.com/office/drawing/2014/main" id="{C0F9B14F-6340-96FD-ED41-A5F7789C95E5}"/>
              </a:ext>
            </a:extLst>
          </p:cNvPr>
          <p:cNvSpPr/>
          <p:nvPr/>
        </p:nvSpPr>
        <p:spPr>
          <a:xfrm flipH="1">
            <a:off x="2286000" y="1493468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2286000" y="-325294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2500146" y="3799522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2500146" y="5302886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2500146" y="8309616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2500146" y="2296158"/>
            <a:ext cx="1273067" cy="119087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2500146" y="792794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2180" y="880024"/>
            <a:ext cx="914400" cy="914400"/>
          </a:xfrm>
          <a:prstGeom prst="rect">
            <a:avLst/>
          </a:prstGeom>
        </p:spPr>
      </p:pic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79479" y="2407868"/>
            <a:ext cx="914400" cy="912080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722180" y="5479478"/>
            <a:ext cx="849261" cy="849261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712048" y="8441119"/>
            <a:ext cx="914400" cy="914400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663713" y="3978905"/>
            <a:ext cx="914400" cy="914400"/>
          </a:xfrm>
          <a:prstGeom prst="rect">
            <a:avLst/>
          </a:prstGeom>
        </p:spPr>
      </p:pic>
      <p:sp>
        <p:nvSpPr>
          <p:cNvPr id="3" name="Freeform: Shape 7">
            <a:extLst>
              <a:ext uri="{FF2B5EF4-FFF2-40B4-BE49-F238E27FC236}">
                <a16:creationId xmlns:a16="http://schemas.microsoft.com/office/drawing/2014/main" id="{B4905E3D-F844-0903-3EDF-C0F2FAB9AA4B}"/>
              </a:ext>
            </a:extLst>
          </p:cNvPr>
          <p:cNvSpPr/>
          <p:nvPr/>
        </p:nvSpPr>
        <p:spPr>
          <a:xfrm flipH="1">
            <a:off x="878928" y="6285007"/>
            <a:ext cx="3235872" cy="2660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1012933" y="6984509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143795" y="7093980"/>
            <a:ext cx="553774" cy="553774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5400000" flipV="1">
            <a:off x="1523352" y="7518481"/>
            <a:ext cx="610157" cy="60860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C7B7FFB-B902-66C5-10F5-391D1866E53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3797" y="2562201"/>
            <a:ext cx="13524595" cy="670946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BB85024-1869-90FD-AB69-444653039C7F}"/>
              </a:ext>
            </a:extLst>
          </p:cNvPr>
          <p:cNvSpPr txBox="1"/>
          <p:nvPr/>
        </p:nvSpPr>
        <p:spPr>
          <a:xfrm>
            <a:off x="7010400" y="9177000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E02749-AEBC-D160-0A9F-18AF0EBE0134}"/>
              </a:ext>
            </a:extLst>
          </p:cNvPr>
          <p:cNvSpPr txBox="1"/>
          <p:nvPr/>
        </p:nvSpPr>
        <p:spPr>
          <a:xfrm>
            <a:off x="4348611" y="689264"/>
            <a:ext cx="148476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Detection of Aβ40 oligomers based on a hairpin</a:t>
            </a:r>
            <a:r>
              <a:rPr lang="fa-IR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978169-2BEA-A3F3-47A4-A90CC86FE111}"/>
              </a:ext>
            </a:extLst>
          </p:cNvPr>
          <p:cNvSpPr/>
          <p:nvPr/>
        </p:nvSpPr>
        <p:spPr>
          <a:xfrm>
            <a:off x="10744200" y="6328739"/>
            <a:ext cx="6530867" cy="2651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45C2FF9-F235-5AC8-D67D-5D41892BFCB1}"/>
              </a:ext>
            </a:extLst>
          </p:cNvPr>
          <p:cNvSpPr/>
          <p:nvPr/>
        </p:nvSpPr>
        <p:spPr>
          <a:xfrm>
            <a:off x="14029298" y="3660542"/>
            <a:ext cx="2125102" cy="10333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439E9B-0039-FEDF-8F9B-7961C2BB4B98}"/>
              </a:ext>
            </a:extLst>
          </p:cNvPr>
          <p:cNvSpPr/>
          <p:nvPr/>
        </p:nvSpPr>
        <p:spPr>
          <a:xfrm>
            <a:off x="14409076" y="5628368"/>
            <a:ext cx="2431123" cy="10333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157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2286000" y="7298120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2286000" y="4395794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2286000" y="294463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Freeform: Shape 2">
            <a:extLst>
              <a:ext uri="{FF2B5EF4-FFF2-40B4-BE49-F238E27FC236}">
                <a16:creationId xmlns:a16="http://schemas.microsoft.com/office/drawing/2014/main" id="{C0F9B14F-6340-96FD-ED41-A5F7789C95E5}"/>
              </a:ext>
            </a:extLst>
          </p:cNvPr>
          <p:cNvSpPr/>
          <p:nvPr/>
        </p:nvSpPr>
        <p:spPr>
          <a:xfrm flipH="1">
            <a:off x="2286000" y="1493468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2286000" y="-325294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2500146" y="3799522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2500146" y="5302886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2500146" y="8309616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2500146" y="2296158"/>
            <a:ext cx="1273067" cy="119087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2500146" y="792794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2180" y="880024"/>
            <a:ext cx="914400" cy="914400"/>
          </a:xfrm>
          <a:prstGeom prst="rect">
            <a:avLst/>
          </a:prstGeom>
        </p:spPr>
      </p:pic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79479" y="2407868"/>
            <a:ext cx="914400" cy="912080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722180" y="5479478"/>
            <a:ext cx="849261" cy="849261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712048" y="8441119"/>
            <a:ext cx="914400" cy="914400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663713" y="3978905"/>
            <a:ext cx="914400" cy="914400"/>
          </a:xfrm>
          <a:prstGeom prst="rect">
            <a:avLst/>
          </a:prstGeom>
        </p:spPr>
      </p:pic>
      <p:sp>
        <p:nvSpPr>
          <p:cNvPr id="3" name="Freeform: Shape 7">
            <a:extLst>
              <a:ext uri="{FF2B5EF4-FFF2-40B4-BE49-F238E27FC236}">
                <a16:creationId xmlns:a16="http://schemas.microsoft.com/office/drawing/2014/main" id="{B4905E3D-F844-0903-3EDF-C0F2FAB9AA4B}"/>
              </a:ext>
            </a:extLst>
          </p:cNvPr>
          <p:cNvSpPr/>
          <p:nvPr/>
        </p:nvSpPr>
        <p:spPr>
          <a:xfrm flipH="1">
            <a:off x="878928" y="6285007"/>
            <a:ext cx="3235872" cy="2660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1012933" y="6984509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143795" y="7093980"/>
            <a:ext cx="553774" cy="553774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5400000" flipV="1">
            <a:off x="1523352" y="7518481"/>
            <a:ext cx="610157" cy="60860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BB85024-1869-90FD-AB69-444653039C7F}"/>
              </a:ext>
            </a:extLst>
          </p:cNvPr>
          <p:cNvSpPr txBox="1"/>
          <p:nvPr/>
        </p:nvSpPr>
        <p:spPr>
          <a:xfrm>
            <a:off x="10525539" y="9355519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E02749-AEBC-D160-0A9F-18AF0EBE0134}"/>
              </a:ext>
            </a:extLst>
          </p:cNvPr>
          <p:cNvSpPr txBox="1"/>
          <p:nvPr/>
        </p:nvSpPr>
        <p:spPr>
          <a:xfrm>
            <a:off x="4348611" y="689264"/>
            <a:ext cx="148476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Detection of Aβ40 oligomers based on a hairpin</a:t>
            </a:r>
            <a:r>
              <a:rPr lang="fa-IR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</a:t>
            </a:r>
          </a:p>
          <a:p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978169-2BEA-A3F3-47A4-A90CC86FE111}"/>
              </a:ext>
            </a:extLst>
          </p:cNvPr>
          <p:cNvSpPr/>
          <p:nvPr/>
        </p:nvSpPr>
        <p:spPr>
          <a:xfrm>
            <a:off x="10744200" y="6328739"/>
            <a:ext cx="6530867" cy="2651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45C2FF9-F235-5AC8-D67D-5D41892BFCB1}"/>
              </a:ext>
            </a:extLst>
          </p:cNvPr>
          <p:cNvSpPr/>
          <p:nvPr/>
        </p:nvSpPr>
        <p:spPr>
          <a:xfrm>
            <a:off x="14029298" y="3660542"/>
            <a:ext cx="1828800" cy="5954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969BF6-6D13-8792-4AAF-CB66A321EDC6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5886" r="6353"/>
          <a:stretch/>
        </p:blipFill>
        <p:spPr>
          <a:xfrm>
            <a:off x="4448232" y="3064416"/>
            <a:ext cx="13639800" cy="4614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6815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FE229267-6E6B-9620-B7A5-EC386D6301F1}"/>
              </a:ext>
            </a:extLst>
          </p:cNvPr>
          <p:cNvGrpSpPr/>
          <p:nvPr/>
        </p:nvGrpSpPr>
        <p:grpSpPr>
          <a:xfrm>
            <a:off x="-13030200" y="26162"/>
            <a:ext cx="20269200" cy="10287000"/>
            <a:chOff x="0" y="11061"/>
            <a:chExt cx="20269200" cy="10287000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287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Partial Circle 2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pic>
          <p:nvPicPr>
            <p:cNvPr id="6" name="Graphic 5" descr="Brain in head with solid fill">
              <a:extLst>
                <a:ext uri="{FF2B5EF4-FFF2-40B4-BE49-F238E27FC236}">
                  <a16:creationId xmlns:a16="http://schemas.microsoft.com/office/drawing/2014/main" id="{3BFD7BB4-3CB0-2775-7F67-4EBE3ADA1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6669536" y="4718869"/>
              <a:ext cx="849261" cy="849261"/>
            </a:xfrm>
            <a:prstGeom prst="rect">
              <a:avLst/>
            </a:prstGeom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AD00B48-E4EC-4342-23DB-8DB19EEC7B79}"/>
              </a:ext>
            </a:extLst>
          </p:cNvPr>
          <p:cNvGrpSpPr/>
          <p:nvPr/>
        </p:nvGrpSpPr>
        <p:grpSpPr>
          <a:xfrm>
            <a:off x="-13716000" y="-21771"/>
            <a:ext cx="20269200" cy="10312811"/>
            <a:chOff x="0" y="-14750"/>
            <a:chExt cx="20269200" cy="1031281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-14750"/>
              <a:ext cx="18288000" cy="1031281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Partial Circle 9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957973E-37C3-509D-2F02-2C8F614D0912}"/>
                </a:ext>
              </a:extLst>
            </p:cNvPr>
            <p:cNvSpPr txBox="1"/>
            <p:nvPr/>
          </p:nvSpPr>
          <p:spPr>
            <a:xfrm rot="16200000">
              <a:off x="16100853" y="4728000"/>
              <a:ext cx="346710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aptamer</a:t>
              </a:r>
              <a:endParaRPr lang="en-US" sz="4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2" name="Graphic 11" descr="DNA with solid fill">
              <a:extLst>
                <a:ext uri="{FF2B5EF4-FFF2-40B4-BE49-F238E27FC236}">
                  <a16:creationId xmlns:a16="http://schemas.microsoft.com/office/drawing/2014/main" id="{5E7CDC98-8123-55A3-DFD8-C3ED6196971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6541375" y="4697361"/>
              <a:ext cx="914400" cy="914400"/>
            </a:xfrm>
            <a:prstGeom prst="rect">
              <a:avLst/>
            </a:prstGeom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760DF91-5B4C-07DB-621C-1B663CB78C0E}"/>
              </a:ext>
            </a:extLst>
          </p:cNvPr>
          <p:cNvGrpSpPr/>
          <p:nvPr/>
        </p:nvGrpSpPr>
        <p:grpSpPr>
          <a:xfrm>
            <a:off x="-14554200" y="26162"/>
            <a:ext cx="20269200" cy="10287000"/>
            <a:chOff x="0" y="11061"/>
            <a:chExt cx="20269200" cy="10287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287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Partial Circle 14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rgbClr val="8BD1E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pic>
          <p:nvPicPr>
            <p:cNvPr id="17" name="Graphic 16" descr="Brain in head with solid fill">
              <a:extLst>
                <a:ext uri="{FF2B5EF4-FFF2-40B4-BE49-F238E27FC236}">
                  <a16:creationId xmlns:a16="http://schemas.microsoft.com/office/drawing/2014/main" id="{3BFD7BB4-3CB0-2775-7F67-4EBE3ADA1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6669536" y="4718869"/>
              <a:ext cx="849261" cy="849261"/>
            </a:xfrm>
            <a:prstGeom prst="rect">
              <a:avLst/>
            </a:prstGeom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6CE1412-AB6C-69DC-1BA9-97603CC489B7}"/>
              </a:ext>
            </a:extLst>
          </p:cNvPr>
          <p:cNvGrpSpPr/>
          <p:nvPr/>
        </p:nvGrpSpPr>
        <p:grpSpPr>
          <a:xfrm>
            <a:off x="-15392400" y="26162"/>
            <a:ext cx="20269200" cy="10334933"/>
            <a:chOff x="0" y="-36872"/>
            <a:chExt cx="20269200" cy="1033493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-36872"/>
              <a:ext cx="18288000" cy="1033493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Partial Circle 19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rgbClr val="5266F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pic>
          <p:nvPicPr>
            <p:cNvPr id="22" name="Graphic 21" descr="Brain in head with solid fill">
              <a:extLst>
                <a:ext uri="{FF2B5EF4-FFF2-40B4-BE49-F238E27FC236}">
                  <a16:creationId xmlns:a16="http://schemas.microsoft.com/office/drawing/2014/main" id="{3BFD7BB4-3CB0-2775-7F67-4EBE3ADA1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6669536" y="4718869"/>
              <a:ext cx="849261" cy="849261"/>
            </a:xfrm>
            <a:prstGeom prst="rect">
              <a:avLst/>
            </a:prstGeom>
          </p:spPr>
        </p:pic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26BC5A0-31A0-087E-C80F-CD00B3FB470D}"/>
              </a:ext>
            </a:extLst>
          </p:cNvPr>
          <p:cNvGrpSpPr/>
          <p:nvPr/>
        </p:nvGrpSpPr>
        <p:grpSpPr>
          <a:xfrm>
            <a:off x="-16223397" y="74095"/>
            <a:ext cx="20269200" cy="10287000"/>
            <a:chOff x="0" y="11061"/>
            <a:chExt cx="20269200" cy="10287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287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Partial Circle 24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rgbClr val="7BA4F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42" name="TextBox 19">
            <a:extLst>
              <a:ext uri="{FF2B5EF4-FFF2-40B4-BE49-F238E27FC236}">
                <a16:creationId xmlns:a16="http://schemas.microsoft.com/office/drawing/2014/main" id="{D79A3778-B129-0A93-A687-B36098E5CACE}"/>
              </a:ext>
            </a:extLst>
          </p:cNvPr>
          <p:cNvSpPr txBox="1"/>
          <p:nvPr/>
        </p:nvSpPr>
        <p:spPr>
          <a:xfrm>
            <a:off x="8256301" y="7915126"/>
            <a:ext cx="6200545" cy="3721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82561" lvl="1" indent="-241280">
              <a:lnSpc>
                <a:spcPts val="3129"/>
              </a:lnSpc>
              <a:buFont typeface="Arial"/>
              <a:buChar char="•"/>
            </a:pPr>
            <a:r>
              <a:rPr lang="en-US" sz="223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Specialist doctorate in genetics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BA50F43-4AD4-1D49-D299-E31D1BE0E663}"/>
              </a:ext>
            </a:extLst>
          </p:cNvPr>
          <p:cNvSpPr txBox="1"/>
          <p:nvPr/>
        </p:nvSpPr>
        <p:spPr>
          <a:xfrm rot="16200000">
            <a:off x="2457489" y="3326727"/>
            <a:ext cx="560061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44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history</a:t>
            </a:r>
          </a:p>
          <a:p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C0FCC55-44CB-831F-CD48-84517EB8A1EA}"/>
              </a:ext>
            </a:extLst>
          </p:cNvPr>
          <p:cNvSpPr txBox="1"/>
          <p:nvPr/>
        </p:nvSpPr>
        <p:spPr>
          <a:xfrm rot="16200000">
            <a:off x="574120" y="4274841"/>
            <a:ext cx="39156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9F4BB1B-49C6-9D20-BCDC-D5161DAECBB3}"/>
              </a:ext>
            </a:extLst>
          </p:cNvPr>
          <p:cNvSpPr txBox="1"/>
          <p:nvPr/>
        </p:nvSpPr>
        <p:spPr>
          <a:xfrm rot="16200000">
            <a:off x="2269038" y="5230122"/>
            <a:ext cx="20475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 err="1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celex</a:t>
            </a:r>
            <a:endParaRPr lang="en-US" sz="4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1AA84BA-C490-F60B-7279-73B93ACAD5A6}"/>
              </a:ext>
            </a:extLst>
          </p:cNvPr>
          <p:cNvSpPr txBox="1"/>
          <p:nvPr/>
        </p:nvSpPr>
        <p:spPr>
          <a:xfrm rot="16200000">
            <a:off x="-12222" y="4492460"/>
            <a:ext cx="33977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conclution</a:t>
            </a:r>
            <a:endParaRPr lang="en-US" sz="4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Graphic 3" descr="Books with solid fill">
            <a:extLst>
              <a:ext uri="{FF2B5EF4-FFF2-40B4-BE49-F238E27FC236}">
                <a16:creationId xmlns:a16="http://schemas.microsoft.com/office/drawing/2014/main" id="{F7ACF2AF-52A6-89AB-B10C-685B2F43DE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12742" y="4823557"/>
            <a:ext cx="914400" cy="914400"/>
          </a:xfrm>
          <a:prstGeom prst="rect">
            <a:avLst/>
          </a:prstGeom>
        </p:spPr>
      </p:pic>
      <p:sp>
        <p:nvSpPr>
          <p:cNvPr id="21" name="Flowchart: Connector 20">
            <a:extLst>
              <a:ext uri="{FF2B5EF4-FFF2-40B4-BE49-F238E27FC236}">
                <a16:creationId xmlns:a16="http://schemas.microsoft.com/office/drawing/2014/main" id="{FDF78050-35CB-FC31-3D23-6F2F41E7E452}"/>
              </a:ext>
            </a:extLst>
          </p:cNvPr>
          <p:cNvSpPr/>
          <p:nvPr/>
        </p:nvSpPr>
        <p:spPr>
          <a:xfrm>
            <a:off x="8177923" y="2447925"/>
            <a:ext cx="7015163" cy="7015163"/>
          </a:xfrm>
          <a:prstGeom prst="flowChartConnec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26" name="Flowchart: Connector 25">
            <a:extLst>
              <a:ext uri="{FF2B5EF4-FFF2-40B4-BE49-F238E27FC236}">
                <a16:creationId xmlns:a16="http://schemas.microsoft.com/office/drawing/2014/main" id="{DD029955-4F47-828E-0973-E6944AA4EFC3}"/>
              </a:ext>
            </a:extLst>
          </p:cNvPr>
          <p:cNvSpPr/>
          <p:nvPr/>
        </p:nvSpPr>
        <p:spPr>
          <a:xfrm>
            <a:off x="8813793" y="3070251"/>
            <a:ext cx="5757863" cy="5757863"/>
          </a:xfrm>
          <a:prstGeom prst="flowChartConnec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graphicFrame>
        <p:nvGraphicFramePr>
          <p:cNvPr id="27" name="Chart 26">
            <a:extLst>
              <a:ext uri="{FF2B5EF4-FFF2-40B4-BE49-F238E27FC236}">
                <a16:creationId xmlns:a16="http://schemas.microsoft.com/office/drawing/2014/main" id="{68548C0B-EE5C-5022-8EEE-1BAF9AEABC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2455445"/>
              </p:ext>
            </p:extLst>
          </p:nvPr>
        </p:nvGraphicFramePr>
        <p:xfrm>
          <a:off x="6408615" y="2476500"/>
          <a:ext cx="10553777" cy="69429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9" name="TextBox 38">
            <a:extLst>
              <a:ext uri="{FF2B5EF4-FFF2-40B4-BE49-F238E27FC236}">
                <a16:creationId xmlns:a16="http://schemas.microsoft.com/office/drawing/2014/main" id="{085E56BC-A69D-7F53-8B31-E11993C26C01}"/>
              </a:ext>
            </a:extLst>
          </p:cNvPr>
          <p:cNvSpPr txBox="1"/>
          <p:nvPr/>
        </p:nvSpPr>
        <p:spPr>
          <a:xfrm rot="20506928">
            <a:off x="10051186" y="3253372"/>
            <a:ext cx="1965992" cy="969497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2860736"/>
              </a:avLst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Koodak" panose="00000700000000000000" pitchFamily="2" charset="-78"/>
              </a:rPr>
              <a:t>small</a:t>
            </a:r>
            <a:r>
              <a:rPr lang="fa-IR" sz="2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Koodak" panose="00000700000000000000" pitchFamily="2" charset="-78"/>
              </a:rPr>
              <a:t>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182961B-7AFA-92E9-9354-BFD3E194F880}"/>
              </a:ext>
            </a:extLst>
          </p:cNvPr>
          <p:cNvSpPr txBox="1"/>
          <p:nvPr/>
        </p:nvSpPr>
        <p:spPr>
          <a:xfrm rot="17812902">
            <a:off x="8682562" y="4300467"/>
            <a:ext cx="1965992" cy="969497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2874513"/>
              </a:avLst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Koodak" panose="00000700000000000000" pitchFamily="2" charset="-78"/>
              </a:rPr>
              <a:t>Easy synthesis</a:t>
            </a:r>
            <a:endParaRPr lang="fa-IR" sz="2400" b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B Koodak" panose="00000700000000000000" pitchFamily="2" charset="-78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D88BEB6-5920-977B-E8A3-F2C6F86055CD}"/>
              </a:ext>
            </a:extLst>
          </p:cNvPr>
          <p:cNvSpPr txBox="1"/>
          <p:nvPr/>
        </p:nvSpPr>
        <p:spPr>
          <a:xfrm rot="15486578">
            <a:off x="8365333" y="5833901"/>
            <a:ext cx="1965992" cy="969497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2874513"/>
              </a:avLst>
            </a:prstTxWarp>
            <a:spAutoFit/>
          </a:bodyPr>
          <a:lstStyle/>
          <a:p>
            <a:pPr algn="ctr"/>
            <a:r>
              <a:rPr lang="en-US" sz="27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Koodak" panose="00000700000000000000" pitchFamily="2" charset="-78"/>
              </a:rPr>
              <a:t>especially</a:t>
            </a:r>
            <a:endParaRPr lang="fa-IR" sz="2700" b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B Koodak" panose="00000700000000000000" pitchFamily="2" charset="-78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AD87EA1-0488-E87A-AD77-AEBC1992F949}"/>
              </a:ext>
            </a:extLst>
          </p:cNvPr>
          <p:cNvSpPr txBox="1"/>
          <p:nvPr/>
        </p:nvSpPr>
        <p:spPr>
          <a:xfrm rot="13137103">
            <a:off x="9231132" y="7266335"/>
            <a:ext cx="1965992" cy="969497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2874513"/>
              </a:avLst>
            </a:prstTxWarp>
            <a:spAutoFit/>
          </a:bodyPr>
          <a:lstStyle/>
          <a:p>
            <a:pPr algn="ctr"/>
            <a:r>
              <a:rPr lang="en-US" sz="27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Koodak" panose="00000700000000000000" pitchFamily="2" charset="-78"/>
              </a:rPr>
              <a:t>Immunization</a:t>
            </a:r>
            <a:endParaRPr lang="fa-IR" sz="2700" b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B Koodak" panose="00000700000000000000" pitchFamily="2" charset="-78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8D89D0A-27F6-0F84-A518-35C253FD2392}"/>
              </a:ext>
            </a:extLst>
          </p:cNvPr>
          <p:cNvSpPr txBox="1"/>
          <p:nvPr/>
        </p:nvSpPr>
        <p:spPr>
          <a:xfrm rot="8388274">
            <a:off x="12169215" y="7287023"/>
            <a:ext cx="1965992" cy="969497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2874512"/>
              </a:avLst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Koodak" panose="00000700000000000000" pitchFamily="2" charset="-78"/>
              </a:rPr>
              <a:t>High penetration</a:t>
            </a:r>
            <a:endParaRPr lang="fa-IR" sz="2400" b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B Koodak" panose="00000700000000000000" pitchFamily="2" charset="-78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9A340C5E-A9F9-AD94-A103-71A65DA4435B}"/>
              </a:ext>
            </a:extLst>
          </p:cNvPr>
          <p:cNvSpPr txBox="1"/>
          <p:nvPr/>
        </p:nvSpPr>
        <p:spPr>
          <a:xfrm rot="6143090">
            <a:off x="13037637" y="5889563"/>
            <a:ext cx="1965992" cy="969497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2874512"/>
              </a:avLst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Koodak" panose="00000700000000000000" pitchFamily="2" charset="-78"/>
              </a:rPr>
              <a:t>Affinity</a:t>
            </a:r>
            <a:endParaRPr lang="fa-IR" sz="2400" b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B Koodak" panose="00000700000000000000" pitchFamily="2" charset="-78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72C1A9C-86E4-2064-2AA4-FBA0DD70B836}"/>
              </a:ext>
            </a:extLst>
          </p:cNvPr>
          <p:cNvSpPr txBox="1"/>
          <p:nvPr/>
        </p:nvSpPr>
        <p:spPr>
          <a:xfrm rot="3954429">
            <a:off x="12664288" y="4266269"/>
            <a:ext cx="1965992" cy="969497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2086033"/>
              </a:avLst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Koodak" panose="00000700000000000000" pitchFamily="2" charset="-78"/>
              </a:rPr>
              <a:t>sustainability</a:t>
            </a:r>
            <a:endParaRPr lang="fa-IR" sz="2400" b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B Koodak" panose="00000700000000000000" pitchFamily="2" charset="-78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A906B3D-93A0-DE8F-E1AE-7D772048A8E5}"/>
              </a:ext>
            </a:extLst>
          </p:cNvPr>
          <p:cNvSpPr txBox="1"/>
          <p:nvPr/>
        </p:nvSpPr>
        <p:spPr>
          <a:xfrm rot="1308588">
            <a:off x="11530699" y="3319995"/>
            <a:ext cx="1965992" cy="969497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2874512"/>
              </a:avLst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Koodak" panose="00000700000000000000" pitchFamily="2" charset="-78"/>
              </a:rPr>
              <a:t>Long half-life</a:t>
            </a:r>
            <a:endParaRPr lang="fa-IR" sz="2400" b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B Koodak" panose="00000700000000000000" pitchFamily="2" charset="-78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9269A231-E254-13BA-EDED-0F62CE343696}"/>
              </a:ext>
            </a:extLst>
          </p:cNvPr>
          <p:cNvSpPr txBox="1"/>
          <p:nvPr/>
        </p:nvSpPr>
        <p:spPr>
          <a:xfrm rot="10800000">
            <a:off x="10709727" y="7835553"/>
            <a:ext cx="1965992" cy="969497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2827304"/>
              </a:avLst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B Koodak" panose="00000700000000000000" pitchFamily="2" charset="-78"/>
              </a:rPr>
              <a:t>Desired changes</a:t>
            </a:r>
            <a:endParaRPr lang="fa-IR" sz="2400" b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B Koodak" panose="00000700000000000000" pitchFamily="2" charset="-78"/>
            </a:endParaRP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13C84203-B015-2545-6692-D9D557FCFB7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409561" y="3413168"/>
            <a:ext cx="1289417" cy="1289417"/>
          </a:xfrm>
          <a:prstGeom prst="rect">
            <a:avLst/>
          </a:prstGeom>
        </p:spPr>
      </p:pic>
      <p:pic>
        <p:nvPicPr>
          <p:cNvPr id="52" name="Picture 4" descr="https://cdn-icons-png.flaticon.com/512/6850/6850318.png">
            <a:extLst>
              <a:ext uri="{FF2B5EF4-FFF2-40B4-BE49-F238E27FC236}">
                <a16:creationId xmlns:a16="http://schemas.microsoft.com/office/drawing/2014/main" id="{7A5E45CE-B7BE-95BB-AD74-7546D4B6B2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50" r="-1"/>
          <a:stretch/>
        </p:blipFill>
        <p:spPr bwMode="auto">
          <a:xfrm rot="1442500">
            <a:off x="13010537" y="2001488"/>
            <a:ext cx="444968" cy="1244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https://cdn-icons-png.flaticon.com/512/4193/4193454.png">
            <a:extLst>
              <a:ext uri="{FF2B5EF4-FFF2-40B4-BE49-F238E27FC236}">
                <a16:creationId xmlns:a16="http://schemas.microsoft.com/office/drawing/2014/main" id="{D110831C-3816-1C5B-8427-672404AB0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9760" y="8294379"/>
            <a:ext cx="1381638" cy="138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6" descr="https://cdn-icons-png.flaticon.com/512/5905/5905625.png">
            <a:extLst>
              <a:ext uri="{FF2B5EF4-FFF2-40B4-BE49-F238E27FC236}">
                <a16:creationId xmlns:a16="http://schemas.microsoft.com/office/drawing/2014/main" id="{DE26DB0C-8C9D-C139-9EAB-552DDACE98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0411" y="2147969"/>
            <a:ext cx="682980" cy="682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8" descr="https://cdn-icons-png.flaticon.com/512/4891/4891284.png">
            <a:extLst>
              <a:ext uri="{FF2B5EF4-FFF2-40B4-BE49-F238E27FC236}">
                <a16:creationId xmlns:a16="http://schemas.microsoft.com/office/drawing/2014/main" id="{2CEAEDBF-F989-0D8B-0FD5-8BA393DF0A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4956" y="5947965"/>
            <a:ext cx="1151541" cy="115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0" descr="https://cdn-icons-png.flaticon.com/512/6450/6450172.png">
            <a:extLst>
              <a:ext uri="{FF2B5EF4-FFF2-40B4-BE49-F238E27FC236}">
                <a16:creationId xmlns:a16="http://schemas.microsoft.com/office/drawing/2014/main" id="{91193D7B-9624-2500-D9CB-64B5D8840C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151" y="6071420"/>
            <a:ext cx="1096725" cy="109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Slide Number Placeholder 11">
            <a:extLst>
              <a:ext uri="{FF2B5EF4-FFF2-40B4-BE49-F238E27FC236}">
                <a16:creationId xmlns:a16="http://schemas.microsoft.com/office/drawing/2014/main" id="{3311026C-717F-E039-C989-626D50972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826" y="6712928"/>
            <a:ext cx="2133600" cy="365125"/>
          </a:xfrm>
        </p:spPr>
        <p:txBody>
          <a:bodyPr/>
          <a:lstStyle/>
          <a:p>
            <a:fld id="{00ACECDA-C9A4-483C-85CC-3A8E77FCF6BE}" type="slidenum">
              <a:rPr lang="en-US" smtClean="0"/>
              <a:t>36</a:t>
            </a:fld>
            <a:endParaRPr lang="en-US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D8ECC31A-7392-10F6-08EB-707BAC4B82F1}"/>
              </a:ext>
            </a:extLst>
          </p:cNvPr>
          <p:cNvSpPr txBox="1"/>
          <p:nvPr/>
        </p:nvSpPr>
        <p:spPr>
          <a:xfrm>
            <a:off x="9847430" y="5615384"/>
            <a:ext cx="379985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chemeClr val="accent2">
                    <a:lumMod val="75000"/>
                  </a:schemeClr>
                </a:solidFill>
                <a:cs typeface="B Nazanin" panose="00000400000000000000" pitchFamily="2" charset="-78"/>
              </a:rPr>
              <a:t>Disadvantages</a:t>
            </a:r>
          </a:p>
        </p:txBody>
      </p:sp>
      <p:pic>
        <p:nvPicPr>
          <p:cNvPr id="59" name="Picture 4" descr="Medical record - Free healthcare and medical icons">
            <a:extLst>
              <a:ext uri="{FF2B5EF4-FFF2-40B4-BE49-F238E27FC236}">
                <a16:creationId xmlns:a16="http://schemas.microsoft.com/office/drawing/2014/main" id="{AD6A9EE3-B17E-F2BD-2184-D402DAF9D2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9917" y="8484623"/>
            <a:ext cx="1078361" cy="107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6" descr="Medical - Free medical icons">
            <a:extLst>
              <a:ext uri="{FF2B5EF4-FFF2-40B4-BE49-F238E27FC236}">
                <a16:creationId xmlns:a16="http://schemas.microsoft.com/office/drawing/2014/main" id="{4DD5E155-8401-B119-7F9B-D27E102C19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426" y="3769922"/>
            <a:ext cx="1060950" cy="106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12" descr="Medical Care - Free healthcare and medical icons">
            <a:extLst>
              <a:ext uri="{FF2B5EF4-FFF2-40B4-BE49-F238E27FC236}">
                <a16:creationId xmlns:a16="http://schemas.microsoft.com/office/drawing/2014/main" id="{3146A5AD-A21B-CDD3-66D6-2D243A295B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8109" y="1930364"/>
            <a:ext cx="1071872" cy="107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TextBox 62">
            <a:extLst>
              <a:ext uri="{FF2B5EF4-FFF2-40B4-BE49-F238E27FC236}">
                <a16:creationId xmlns:a16="http://schemas.microsoft.com/office/drawing/2014/main" id="{8A79D4F5-146B-4C33-CA56-0BF9BD0F5C55}"/>
              </a:ext>
            </a:extLst>
          </p:cNvPr>
          <p:cNvSpPr txBox="1"/>
          <p:nvPr/>
        </p:nvSpPr>
        <p:spPr>
          <a:xfrm>
            <a:off x="6408615" y="316210"/>
            <a:ext cx="119572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 and advantages of aptamers</a:t>
            </a:r>
          </a:p>
          <a:p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8" descr="Advice - Free healthcare and medical icons">
            <a:extLst>
              <a:ext uri="{FF2B5EF4-FFF2-40B4-BE49-F238E27FC236}">
                <a16:creationId xmlns:a16="http://schemas.microsoft.com/office/drawing/2014/main" id="{8B29BCD8-CE60-74EF-8981-D2353B6DF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6953" y="9200981"/>
            <a:ext cx="860808" cy="86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58518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6" grpId="0" animBg="1"/>
      <p:bldGraphic spid="27" grpId="0">
        <p:bldAsOne/>
      </p:bldGraphic>
      <p:bldP spid="39" grpId="0"/>
      <p:bldP spid="40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7" grpId="0"/>
      <p:bldP spid="5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FE229267-6E6B-9620-B7A5-EC386D6301F1}"/>
              </a:ext>
            </a:extLst>
          </p:cNvPr>
          <p:cNvGrpSpPr/>
          <p:nvPr/>
        </p:nvGrpSpPr>
        <p:grpSpPr>
          <a:xfrm>
            <a:off x="0" y="1089"/>
            <a:ext cx="20269200" cy="10287000"/>
            <a:chOff x="0" y="11061"/>
            <a:chExt cx="20269200" cy="10287000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287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Partial Circle 2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pic>
          <p:nvPicPr>
            <p:cNvPr id="6" name="Graphic 5" descr="Brain in head with solid fill">
              <a:extLst>
                <a:ext uri="{FF2B5EF4-FFF2-40B4-BE49-F238E27FC236}">
                  <a16:creationId xmlns:a16="http://schemas.microsoft.com/office/drawing/2014/main" id="{3BFD7BB4-3CB0-2775-7F67-4EBE3ADA1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6669536" y="4718869"/>
              <a:ext cx="849261" cy="849261"/>
            </a:xfrm>
            <a:prstGeom prst="rect">
              <a:avLst/>
            </a:prstGeom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AD00B48-E4EC-4342-23DB-8DB19EEC7B79}"/>
              </a:ext>
            </a:extLst>
          </p:cNvPr>
          <p:cNvGrpSpPr/>
          <p:nvPr/>
        </p:nvGrpSpPr>
        <p:grpSpPr>
          <a:xfrm>
            <a:off x="-800517" y="26162"/>
            <a:ext cx="20269200" cy="10236503"/>
            <a:chOff x="0" y="35523"/>
            <a:chExt cx="20269200" cy="10262538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35523"/>
              <a:ext cx="18288000" cy="1026253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Partial Circle 9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957973E-37C3-509D-2F02-2C8F614D0912}"/>
                </a:ext>
              </a:extLst>
            </p:cNvPr>
            <p:cNvSpPr txBox="1"/>
            <p:nvPr/>
          </p:nvSpPr>
          <p:spPr>
            <a:xfrm rot="16200000">
              <a:off x="16100853" y="4728000"/>
              <a:ext cx="346710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Aptamer</a:t>
              </a:r>
              <a:endParaRPr lang="en-US" sz="4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2" name="Graphic 11" descr="DNA with solid fill">
              <a:extLst>
                <a:ext uri="{FF2B5EF4-FFF2-40B4-BE49-F238E27FC236}">
                  <a16:creationId xmlns:a16="http://schemas.microsoft.com/office/drawing/2014/main" id="{5E7CDC98-8123-55A3-DFD8-C3ED6196971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6541375" y="4697361"/>
              <a:ext cx="914400" cy="914400"/>
            </a:xfrm>
            <a:prstGeom prst="rect">
              <a:avLst/>
            </a:prstGeom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760DF91-5B4C-07DB-621C-1B663CB78C0E}"/>
              </a:ext>
            </a:extLst>
          </p:cNvPr>
          <p:cNvGrpSpPr/>
          <p:nvPr/>
        </p:nvGrpSpPr>
        <p:grpSpPr>
          <a:xfrm>
            <a:off x="-1764655" y="49022"/>
            <a:ext cx="20269200" cy="10237978"/>
            <a:chOff x="0" y="11061"/>
            <a:chExt cx="20269200" cy="10287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287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Partial Circle 14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rgbClr val="8BD1E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pic>
          <p:nvPicPr>
            <p:cNvPr id="17" name="Graphic 16" descr="Brain in head with solid fill">
              <a:extLst>
                <a:ext uri="{FF2B5EF4-FFF2-40B4-BE49-F238E27FC236}">
                  <a16:creationId xmlns:a16="http://schemas.microsoft.com/office/drawing/2014/main" id="{3BFD7BB4-3CB0-2775-7F67-4EBE3ADA1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6669536" y="4718869"/>
              <a:ext cx="849261" cy="849261"/>
            </a:xfrm>
            <a:prstGeom prst="rect">
              <a:avLst/>
            </a:prstGeom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6CE1412-AB6C-69DC-1BA9-97603CC489B7}"/>
              </a:ext>
            </a:extLst>
          </p:cNvPr>
          <p:cNvGrpSpPr/>
          <p:nvPr/>
        </p:nvGrpSpPr>
        <p:grpSpPr>
          <a:xfrm>
            <a:off x="-2671850" y="74096"/>
            <a:ext cx="20269200" cy="10212904"/>
            <a:chOff x="0" y="-36872"/>
            <a:chExt cx="20269200" cy="1033493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-36872"/>
              <a:ext cx="18288000" cy="1033493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Partial Circle 19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rgbClr val="5266F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pic>
          <p:nvPicPr>
            <p:cNvPr id="22" name="Graphic 21" descr="Brain in head with solid fill">
              <a:extLst>
                <a:ext uri="{FF2B5EF4-FFF2-40B4-BE49-F238E27FC236}">
                  <a16:creationId xmlns:a16="http://schemas.microsoft.com/office/drawing/2014/main" id="{3BFD7BB4-3CB0-2775-7F67-4EBE3ADA1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6669536" y="4718869"/>
              <a:ext cx="849261" cy="849261"/>
            </a:xfrm>
            <a:prstGeom prst="rect">
              <a:avLst/>
            </a:prstGeom>
          </p:spPr>
        </p:pic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26BC5A0-31A0-087E-C80F-CD00B3FB470D}"/>
              </a:ext>
            </a:extLst>
          </p:cNvPr>
          <p:cNvGrpSpPr/>
          <p:nvPr/>
        </p:nvGrpSpPr>
        <p:grpSpPr>
          <a:xfrm>
            <a:off x="-3502847" y="73007"/>
            <a:ext cx="20269200" cy="10267333"/>
            <a:chOff x="0" y="11061"/>
            <a:chExt cx="20269200" cy="10340721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0DF7DD66-310B-7BE8-A941-953B5E2356D4}"/>
                </a:ext>
              </a:extLst>
            </p:cNvPr>
            <p:cNvSpPr/>
            <p:nvPr/>
          </p:nvSpPr>
          <p:spPr>
            <a:xfrm>
              <a:off x="0" y="11061"/>
              <a:ext cx="18288000" cy="1034072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90500" dist="38100" algn="ctr" rotWithShape="0">
                <a:schemeClr val="tx1">
                  <a:lumMod val="65000"/>
                  <a:lumOff val="35000"/>
                  <a:alpha val="35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Partial Circle 24">
              <a:extLst>
                <a:ext uri="{FF2B5EF4-FFF2-40B4-BE49-F238E27FC236}">
                  <a16:creationId xmlns:a16="http://schemas.microsoft.com/office/drawing/2014/main" id="{7422BF0D-9912-7A48-9295-DA57462FB0A9}"/>
                </a:ext>
              </a:extLst>
            </p:cNvPr>
            <p:cNvSpPr/>
            <p:nvPr/>
          </p:nvSpPr>
          <p:spPr>
            <a:xfrm>
              <a:off x="16306800" y="3173361"/>
              <a:ext cx="3962400" cy="3962400"/>
            </a:xfrm>
            <a:prstGeom prst="pie">
              <a:avLst>
                <a:gd name="adj1" fmla="val 5395788"/>
                <a:gd name="adj2" fmla="val 16200000"/>
              </a:avLst>
            </a:prstGeom>
            <a:solidFill>
              <a:srgbClr val="7BA4F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E957973E-37C3-509D-2F02-2C8F614D0912}"/>
                </a:ext>
              </a:extLst>
            </p:cNvPr>
            <p:cNvSpPr txBox="1"/>
            <p:nvPr/>
          </p:nvSpPr>
          <p:spPr>
            <a:xfrm rot="16200000">
              <a:off x="16166407" y="4598383"/>
              <a:ext cx="342205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800" b="1" dirty="0" err="1">
                  <a:solidFill>
                    <a:srgbClr val="FFFF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conclution</a:t>
              </a:r>
              <a:endParaRPr lang="en-US" sz="4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29" name="Graphic 28" descr="Books with solid fill">
            <a:extLst>
              <a:ext uri="{FF2B5EF4-FFF2-40B4-BE49-F238E27FC236}">
                <a16:creationId xmlns:a16="http://schemas.microsoft.com/office/drawing/2014/main" id="{7FA2A807-E8FB-E388-6B9F-30A756C634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3098111" y="4773684"/>
            <a:ext cx="914400" cy="914400"/>
          </a:xfrm>
          <a:prstGeom prst="rect">
            <a:avLst/>
          </a:prstGeom>
        </p:spPr>
      </p:pic>
      <p:grpSp>
        <p:nvGrpSpPr>
          <p:cNvPr id="33" name="Group 2">
            <a:extLst>
              <a:ext uri="{FF2B5EF4-FFF2-40B4-BE49-F238E27FC236}">
                <a16:creationId xmlns:a16="http://schemas.microsoft.com/office/drawing/2014/main" id="{3F68D60C-F246-5F9B-FEF2-0350BB198251}"/>
              </a:ext>
            </a:extLst>
          </p:cNvPr>
          <p:cNvGrpSpPr/>
          <p:nvPr/>
        </p:nvGrpSpPr>
        <p:grpSpPr>
          <a:xfrm>
            <a:off x="2671850" y="226043"/>
            <a:ext cx="7810083" cy="2443182"/>
            <a:chOff x="0" y="0"/>
            <a:chExt cx="5542935" cy="643472"/>
          </a:xfrm>
        </p:grpSpPr>
        <p:sp>
          <p:nvSpPr>
            <p:cNvPr id="34" name="Freeform 3">
              <a:extLst>
                <a:ext uri="{FF2B5EF4-FFF2-40B4-BE49-F238E27FC236}">
                  <a16:creationId xmlns:a16="http://schemas.microsoft.com/office/drawing/2014/main" id="{9A915749-FF8A-7704-A454-AD94F1FA45D6}"/>
                </a:ext>
              </a:extLst>
            </p:cNvPr>
            <p:cNvSpPr/>
            <p:nvPr/>
          </p:nvSpPr>
          <p:spPr>
            <a:xfrm>
              <a:off x="0" y="0"/>
              <a:ext cx="5542935" cy="643472"/>
            </a:xfrm>
            <a:custGeom>
              <a:avLst/>
              <a:gdLst/>
              <a:ahLst/>
              <a:cxnLst/>
              <a:rect l="l" t="t" r="r" b="b"/>
              <a:pathLst>
                <a:path w="5542935" h="643472">
                  <a:moveTo>
                    <a:pt x="0" y="0"/>
                  </a:moveTo>
                  <a:lnTo>
                    <a:pt x="5542935" y="0"/>
                  </a:lnTo>
                  <a:lnTo>
                    <a:pt x="5542935" y="643472"/>
                  </a:lnTo>
                  <a:lnTo>
                    <a:pt x="0" y="643472"/>
                  </a:lnTo>
                  <a:close/>
                </a:path>
              </a:pathLst>
            </a:custGeom>
            <a:solidFill>
              <a:srgbClr val="231076"/>
            </a:solidFill>
          </p:spPr>
        </p:sp>
        <p:sp>
          <p:nvSpPr>
            <p:cNvPr id="35" name="TextBox 4">
              <a:extLst>
                <a:ext uri="{FF2B5EF4-FFF2-40B4-BE49-F238E27FC236}">
                  <a16:creationId xmlns:a16="http://schemas.microsoft.com/office/drawing/2014/main" id="{C1723EB5-1CE0-8345-6860-78015E9DD78C}"/>
                </a:ext>
              </a:extLst>
            </p:cNvPr>
            <p:cNvSpPr txBox="1"/>
            <p:nvPr/>
          </p:nvSpPr>
          <p:spPr>
            <a:xfrm>
              <a:off x="0" y="-47625"/>
              <a:ext cx="5542935" cy="6910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6" name="TextBox 5">
            <a:extLst>
              <a:ext uri="{FF2B5EF4-FFF2-40B4-BE49-F238E27FC236}">
                <a16:creationId xmlns:a16="http://schemas.microsoft.com/office/drawing/2014/main" id="{68E11F76-F823-60B3-719F-8C8E493B6556}"/>
              </a:ext>
            </a:extLst>
          </p:cNvPr>
          <p:cNvSpPr txBox="1"/>
          <p:nvPr/>
        </p:nvSpPr>
        <p:spPr>
          <a:xfrm>
            <a:off x="3587176" y="2962254"/>
            <a:ext cx="850702" cy="2317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19512"/>
              </a:lnSpc>
            </a:pPr>
            <a:r>
              <a:rPr lang="en-US" sz="11477" dirty="0">
                <a:solidFill>
                  <a:srgbClr val="0E0340"/>
                </a:solidFill>
                <a:latin typeface="TT Chocolates Bold"/>
              </a:rPr>
              <a:t>1</a:t>
            </a:r>
          </a:p>
        </p:txBody>
      </p:sp>
      <p:sp>
        <p:nvSpPr>
          <p:cNvPr id="37" name="TextBox 6">
            <a:extLst>
              <a:ext uri="{FF2B5EF4-FFF2-40B4-BE49-F238E27FC236}">
                <a16:creationId xmlns:a16="http://schemas.microsoft.com/office/drawing/2014/main" id="{AE1A6C78-CB4A-7F40-04BD-EFD16C6972D1}"/>
              </a:ext>
            </a:extLst>
          </p:cNvPr>
          <p:cNvSpPr txBox="1"/>
          <p:nvPr/>
        </p:nvSpPr>
        <p:spPr>
          <a:xfrm>
            <a:off x="3834619" y="5969205"/>
            <a:ext cx="4401199" cy="3329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39"/>
              </a:lnSpc>
              <a:spcBef>
                <a:spcPct val="0"/>
              </a:spcBef>
            </a:pPr>
            <a:r>
              <a:rPr lang="en-US" sz="2028" dirty="0">
                <a:solidFill>
                  <a:srgbClr val="0E0340"/>
                </a:solidFill>
                <a:latin typeface="Questrial"/>
              </a:rPr>
              <a:t>2050</a:t>
            </a:r>
          </a:p>
        </p:txBody>
      </p:sp>
      <p:sp>
        <p:nvSpPr>
          <p:cNvPr id="38" name="TextBox 7">
            <a:extLst>
              <a:ext uri="{FF2B5EF4-FFF2-40B4-BE49-F238E27FC236}">
                <a16:creationId xmlns:a16="http://schemas.microsoft.com/office/drawing/2014/main" id="{9D40824E-9E61-26C0-D69B-AA92D4AB5ACB}"/>
              </a:ext>
            </a:extLst>
          </p:cNvPr>
          <p:cNvSpPr txBox="1"/>
          <p:nvPr/>
        </p:nvSpPr>
        <p:spPr>
          <a:xfrm>
            <a:off x="159330" y="469738"/>
            <a:ext cx="12287228" cy="16516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439"/>
              </a:lnSpc>
            </a:pPr>
            <a:r>
              <a:rPr lang="en-US" sz="9600" dirty="0" err="1">
                <a:solidFill>
                  <a:srgbClr val="FFFFFF"/>
                </a:solidFill>
                <a:latin typeface="TT Chocolates Bold"/>
              </a:rPr>
              <a:t>conclution</a:t>
            </a:r>
            <a:endParaRPr lang="en-US" sz="9600" dirty="0">
              <a:solidFill>
                <a:srgbClr val="FFFFFF"/>
              </a:solidFill>
              <a:latin typeface="TT Chocolates Bold"/>
            </a:endParaRPr>
          </a:p>
        </p:txBody>
      </p:sp>
      <p:sp>
        <p:nvSpPr>
          <p:cNvPr id="42" name="TextBox 11">
            <a:extLst>
              <a:ext uri="{FF2B5EF4-FFF2-40B4-BE49-F238E27FC236}">
                <a16:creationId xmlns:a16="http://schemas.microsoft.com/office/drawing/2014/main" id="{959D7201-0FC3-354F-1C79-92E1437EB6CB}"/>
              </a:ext>
            </a:extLst>
          </p:cNvPr>
          <p:cNvSpPr txBox="1"/>
          <p:nvPr/>
        </p:nvSpPr>
        <p:spPr>
          <a:xfrm>
            <a:off x="8080018" y="6648820"/>
            <a:ext cx="4324636" cy="10511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39"/>
              </a:lnSpc>
              <a:spcBef>
                <a:spcPct val="0"/>
              </a:spcBef>
            </a:pPr>
            <a:r>
              <a:rPr lang="en-US" sz="2028" dirty="0">
                <a:solidFill>
                  <a:srgbClr val="0E0340"/>
                </a:solidFill>
                <a:latin typeface="Questrial"/>
              </a:rPr>
              <a:t>Lorem ipsum dolor sit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amet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,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consectetur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adipiscing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elit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, sed do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eiusmod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tempor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incididunt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ut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labore</a:t>
            </a:r>
          </a:p>
        </p:txBody>
      </p:sp>
      <p:sp>
        <p:nvSpPr>
          <p:cNvPr id="43" name="TextBox 12">
            <a:extLst>
              <a:ext uri="{FF2B5EF4-FFF2-40B4-BE49-F238E27FC236}">
                <a16:creationId xmlns:a16="http://schemas.microsoft.com/office/drawing/2014/main" id="{F55E548F-AA23-726A-58E4-53C829E69627}"/>
              </a:ext>
            </a:extLst>
          </p:cNvPr>
          <p:cNvSpPr txBox="1"/>
          <p:nvPr/>
        </p:nvSpPr>
        <p:spPr>
          <a:xfrm>
            <a:off x="8875755" y="3046098"/>
            <a:ext cx="850702" cy="22971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19512"/>
              </a:lnSpc>
            </a:pPr>
            <a:r>
              <a:rPr lang="en-US" sz="11477" dirty="0">
                <a:solidFill>
                  <a:srgbClr val="0E0340"/>
                </a:solidFill>
                <a:latin typeface="TT Chocolates Bold"/>
              </a:rPr>
              <a:t>2</a:t>
            </a:r>
          </a:p>
        </p:txBody>
      </p:sp>
      <p:sp>
        <p:nvSpPr>
          <p:cNvPr id="44" name="TextBox 13">
            <a:extLst>
              <a:ext uri="{FF2B5EF4-FFF2-40B4-BE49-F238E27FC236}">
                <a16:creationId xmlns:a16="http://schemas.microsoft.com/office/drawing/2014/main" id="{62AD88D6-3C1B-9238-08FE-7EDCAED1DD15}"/>
              </a:ext>
            </a:extLst>
          </p:cNvPr>
          <p:cNvSpPr txBox="1"/>
          <p:nvPr/>
        </p:nvSpPr>
        <p:spPr>
          <a:xfrm>
            <a:off x="8050925" y="6118029"/>
            <a:ext cx="4324636" cy="3329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39"/>
              </a:lnSpc>
              <a:spcBef>
                <a:spcPct val="0"/>
              </a:spcBef>
            </a:pPr>
            <a:r>
              <a:rPr lang="en-US" sz="2028" dirty="0" err="1">
                <a:solidFill>
                  <a:srgbClr val="0E0340"/>
                </a:solidFill>
                <a:latin typeface="Questrial"/>
              </a:rPr>
              <a:t>dosadvange</a:t>
            </a:r>
            <a:endParaRPr lang="en-US" sz="2028" dirty="0">
              <a:solidFill>
                <a:srgbClr val="0E0340"/>
              </a:solidFill>
              <a:latin typeface="Quest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40E573-1F7B-9963-7D2E-C675E80E57B6}"/>
              </a:ext>
            </a:extLst>
          </p:cNvPr>
          <p:cNvSpPr txBox="1"/>
          <p:nvPr/>
        </p:nvSpPr>
        <p:spPr>
          <a:xfrm rot="16200000">
            <a:off x="15449592" y="3359164"/>
            <a:ext cx="560061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History</a:t>
            </a:r>
          </a:p>
          <a:p>
            <a:endParaRPr lang="en-US" sz="4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337CB12-ADFD-D210-E5F6-3BBECFFCF38A}"/>
              </a:ext>
            </a:extLst>
          </p:cNvPr>
          <p:cNvSpPr txBox="1"/>
          <p:nvPr/>
        </p:nvSpPr>
        <p:spPr>
          <a:xfrm rot="16200000">
            <a:off x="13718936" y="4312639"/>
            <a:ext cx="2963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1FDC1FB-549A-0E6D-D934-85897A5AF37A}"/>
              </a:ext>
            </a:extLst>
          </p:cNvPr>
          <p:cNvSpPr txBox="1"/>
          <p:nvPr/>
        </p:nvSpPr>
        <p:spPr>
          <a:xfrm rot="16200000">
            <a:off x="15084049" y="4741504"/>
            <a:ext cx="20475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 err="1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celex</a:t>
            </a:r>
            <a:endParaRPr lang="en-US" sz="4800" b="1" dirty="0">
              <a:solidFill>
                <a:schemeClr val="bg1">
                  <a:lumMod val="9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11">
            <a:extLst>
              <a:ext uri="{FF2B5EF4-FFF2-40B4-BE49-F238E27FC236}">
                <a16:creationId xmlns:a16="http://schemas.microsoft.com/office/drawing/2014/main" id="{0F5E7D17-DA23-EE4D-BA74-C9655914D301}"/>
              </a:ext>
            </a:extLst>
          </p:cNvPr>
          <p:cNvSpPr txBox="1"/>
          <p:nvPr/>
        </p:nvSpPr>
        <p:spPr>
          <a:xfrm>
            <a:off x="2943653" y="6595210"/>
            <a:ext cx="4324636" cy="10511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39"/>
              </a:lnSpc>
              <a:spcBef>
                <a:spcPct val="0"/>
              </a:spcBef>
            </a:pPr>
            <a:r>
              <a:rPr lang="en-US" sz="2028" dirty="0">
                <a:solidFill>
                  <a:srgbClr val="0E0340"/>
                </a:solidFill>
                <a:latin typeface="Questrial"/>
              </a:rPr>
              <a:t>Lorem ipsum dolor sit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amet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,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consectetur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adipiscing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elit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, sed do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eiusmod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tempor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incididunt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</a:t>
            </a:r>
            <a:r>
              <a:rPr lang="en-US" sz="2028" dirty="0" err="1">
                <a:solidFill>
                  <a:srgbClr val="0E0340"/>
                </a:solidFill>
                <a:latin typeface="Questrial"/>
              </a:rPr>
              <a:t>ut</a:t>
            </a:r>
            <a:r>
              <a:rPr lang="en-US" sz="2028" dirty="0">
                <a:solidFill>
                  <a:srgbClr val="0E0340"/>
                </a:solidFill>
                <a:latin typeface="Questrial"/>
              </a:rPr>
              <a:t> labore</a:t>
            </a:r>
          </a:p>
        </p:txBody>
      </p:sp>
    </p:spTree>
    <p:extLst>
      <p:ext uri="{BB962C8B-B14F-4D97-AF65-F5344CB8AC3E}">
        <p14:creationId xmlns:p14="http://schemas.microsoft.com/office/powerpoint/2010/main" val="10745928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/>
          <p:cNvSpPr/>
          <p:nvPr/>
        </p:nvSpPr>
        <p:spPr>
          <a:xfrm>
            <a:off x="0" y="81180"/>
            <a:ext cx="493776" cy="17419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07F7853-8EAD-4A28-8AB6-71ABAC052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0" y="400231"/>
            <a:ext cx="5684573" cy="1562343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rtl="1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Shapes index:</a:t>
            </a:r>
            <a:endParaRPr lang="fa-IR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197811" y="3183224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Table1</a:t>
            </a:r>
            <a:endParaRPr lang="en-US" sz="3200" dirty="0">
              <a:cs typeface="B Koodak" panose="00000700000000000000" pitchFamily="2" charset="-78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183776" y="4588942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Table2</a:t>
            </a:r>
            <a:endParaRPr lang="en-US" sz="3200" dirty="0">
              <a:cs typeface="B Koodak" panose="00000700000000000000" pitchFamily="2" charset="-78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197811" y="5994659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Picture3</a:t>
            </a:r>
            <a:endParaRPr lang="en-US" sz="3200" dirty="0">
              <a:cs typeface="B Koodak" panose="00000700000000000000" pitchFamily="2" charset="-78"/>
            </a:endParaRPr>
          </a:p>
        </p:txBody>
      </p:sp>
      <p:sp>
        <p:nvSpPr>
          <p:cNvPr id="26" name="Oval 25"/>
          <p:cNvSpPr/>
          <p:nvPr/>
        </p:nvSpPr>
        <p:spPr>
          <a:xfrm>
            <a:off x="7809383" y="2831113"/>
            <a:ext cx="1116107" cy="1116107"/>
          </a:xfrm>
          <a:prstGeom prst="ellipse">
            <a:avLst/>
          </a:prstGeom>
          <a:solidFill>
            <a:srgbClr val="8BD1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Times New Roman" panose="02020603050405020304" pitchFamily="18" charset="0"/>
                <a:cs typeface="B Koodak" panose="00000700000000000000" pitchFamily="2" charset="-78"/>
              </a:rPr>
              <a:t>9</a:t>
            </a:r>
          </a:p>
        </p:txBody>
      </p:sp>
      <p:sp>
        <p:nvSpPr>
          <p:cNvPr id="27" name="Oval 26"/>
          <p:cNvSpPr/>
          <p:nvPr/>
        </p:nvSpPr>
        <p:spPr>
          <a:xfrm>
            <a:off x="7809385" y="4299928"/>
            <a:ext cx="1116107" cy="1116107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Times New Roman" panose="02020603050405020304" pitchFamily="18" charset="0"/>
                <a:cs typeface="B Koodak" panose="00000700000000000000" pitchFamily="2" charset="-78"/>
              </a:rPr>
              <a:t>18</a:t>
            </a:r>
          </a:p>
        </p:txBody>
      </p:sp>
      <p:sp>
        <p:nvSpPr>
          <p:cNvPr id="28" name="Oval 27"/>
          <p:cNvSpPr/>
          <p:nvPr/>
        </p:nvSpPr>
        <p:spPr>
          <a:xfrm>
            <a:off x="7809383" y="5762666"/>
            <a:ext cx="1116107" cy="1116107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Times New Roman" panose="02020603050405020304" pitchFamily="18" charset="0"/>
                <a:cs typeface="B Koodak" panose="00000700000000000000" pitchFamily="2" charset="-78"/>
              </a:rPr>
              <a:t>25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DD925429-14CA-4E74-BA8C-5430EBF82A6D}"/>
              </a:ext>
            </a:extLst>
          </p:cNvPr>
          <p:cNvSpPr/>
          <p:nvPr/>
        </p:nvSpPr>
        <p:spPr>
          <a:xfrm>
            <a:off x="14090501" y="2822164"/>
            <a:ext cx="1116107" cy="1116107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Times New Roman" panose="02020603050405020304" pitchFamily="18" charset="0"/>
                <a:cs typeface="B Koodak" panose="00000700000000000000" pitchFamily="2" charset="-78"/>
              </a:rPr>
              <a:t>14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DB300715-5B08-4F0E-BDBD-5C046830A79C}"/>
              </a:ext>
            </a:extLst>
          </p:cNvPr>
          <p:cNvSpPr/>
          <p:nvPr/>
        </p:nvSpPr>
        <p:spPr>
          <a:xfrm>
            <a:off x="14090501" y="4407461"/>
            <a:ext cx="1116107" cy="1116107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Times New Roman" panose="02020603050405020304" pitchFamily="18" charset="0"/>
                <a:cs typeface="B Koodak" panose="00000700000000000000" pitchFamily="2" charset="-78"/>
              </a:rPr>
              <a:t>15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E99AC8B3-B037-40DB-BE83-C17985837316}"/>
              </a:ext>
            </a:extLst>
          </p:cNvPr>
          <p:cNvSpPr/>
          <p:nvPr/>
        </p:nvSpPr>
        <p:spPr>
          <a:xfrm>
            <a:off x="14090501" y="5762666"/>
            <a:ext cx="1116107" cy="1116107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Times New Roman" panose="02020603050405020304" pitchFamily="18" charset="0"/>
                <a:cs typeface="B Koodak" panose="00000700000000000000" pitchFamily="2" charset="-78"/>
              </a:rPr>
              <a:t>20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80028C61-329E-4C86-B1A8-BE8054644EB9}"/>
              </a:ext>
            </a:extLst>
          </p:cNvPr>
          <p:cNvSpPr/>
          <p:nvPr/>
        </p:nvSpPr>
        <p:spPr>
          <a:xfrm>
            <a:off x="14090501" y="7168595"/>
            <a:ext cx="1116107" cy="1116107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Times New Roman" panose="02020603050405020304" pitchFamily="18" charset="0"/>
                <a:cs typeface="B Koodak" panose="00000700000000000000" pitchFamily="2" charset="-78"/>
              </a:rPr>
              <a:t>22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5FA30B80-2B05-406C-8589-504258E6B7B9}"/>
              </a:ext>
            </a:extLst>
          </p:cNvPr>
          <p:cNvSpPr/>
          <p:nvPr/>
        </p:nvSpPr>
        <p:spPr>
          <a:xfrm>
            <a:off x="14090501" y="8631124"/>
            <a:ext cx="1116107" cy="1116107"/>
          </a:xfrm>
          <a:prstGeom prst="ellipse">
            <a:avLst/>
          </a:prstGeom>
          <a:solidFill>
            <a:srgbClr val="8BD1E7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Times New Roman" panose="02020603050405020304" pitchFamily="18" charset="0"/>
                <a:cs typeface="B Koodak" panose="00000700000000000000" pitchFamily="2" charset="-78"/>
              </a:rPr>
              <a:t>25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11684336" y="3183224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Picture1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11670301" y="4588942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Picture2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1684336" y="5994659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Picture3</a:t>
            </a:r>
            <a:endParaRPr lang="en-US" sz="3200" dirty="0">
              <a:cs typeface="B Koodak" panose="00000700000000000000" pitchFamily="2" charset="-78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11684336" y="8806094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Picture5</a:t>
            </a:r>
            <a:endParaRPr lang="en-US" sz="3200" dirty="0">
              <a:cs typeface="B Koodak" panose="00000700000000000000" pitchFamily="2" charset="-78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11670299" y="7400377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Picture4</a:t>
            </a:r>
            <a:endParaRPr lang="en-US" sz="3200" dirty="0">
              <a:cs typeface="B Koodak" panose="00000700000000000000" pitchFamily="2" charset="-78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83DA84-F8C6-2A13-9152-DCC95204CB2B}"/>
              </a:ext>
            </a:extLst>
          </p:cNvPr>
          <p:cNvSpPr txBox="1">
            <a:spLocks/>
          </p:cNvSpPr>
          <p:nvPr/>
        </p:nvSpPr>
        <p:spPr>
          <a:xfrm>
            <a:off x="3657600" y="398865"/>
            <a:ext cx="5684573" cy="1562343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spcFirstLastPara="1" vert="horz" wrap="square" lIns="121900" tIns="121900" rIns="121900" bIns="121900" rtlCol="0" anchor="t" anchorCtr="0">
            <a:noAutofit/>
          </a:bodyPr>
          <a:lstStyle>
            <a:lvl1pPr marL="0" marR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6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pPr algn="ctr" rtl="1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List of tables:</a:t>
            </a:r>
            <a:endParaRPr lang="fa-IR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9CC8AC6-EEBC-5DE5-CFCD-F1669A5939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536" y="9372521"/>
            <a:ext cx="914479" cy="91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891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7" name="Freeform: Shape 5">
            <a:extLst>
              <a:ext uri="{FF2B5EF4-FFF2-40B4-BE49-F238E27FC236}">
                <a16:creationId xmlns:a16="http://schemas.microsoft.com/office/drawing/2014/main" id="{19C77D90-A740-F003-D396-E3D88E17BCEC}"/>
              </a:ext>
            </a:extLst>
          </p:cNvPr>
          <p:cNvSpPr/>
          <p:nvPr/>
        </p:nvSpPr>
        <p:spPr>
          <a:xfrm flipH="1">
            <a:off x="2286000" y="5846957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2286000" y="4395794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2286000" y="294463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Freeform: Shape 2">
            <a:extLst>
              <a:ext uri="{FF2B5EF4-FFF2-40B4-BE49-F238E27FC236}">
                <a16:creationId xmlns:a16="http://schemas.microsoft.com/office/drawing/2014/main" id="{C0F9B14F-6340-96FD-ED41-A5F7789C95E5}"/>
              </a:ext>
            </a:extLst>
          </p:cNvPr>
          <p:cNvSpPr/>
          <p:nvPr/>
        </p:nvSpPr>
        <p:spPr>
          <a:xfrm flipH="1">
            <a:off x="2286000" y="1493468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2286000" y="-325294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2500146" y="3799522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2500146" y="5302886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2500146" y="6806250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2500146" y="2296158"/>
            <a:ext cx="1273067" cy="119087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2500146" y="792794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2180" y="880024"/>
            <a:ext cx="914400" cy="914400"/>
          </a:xfrm>
          <a:prstGeom prst="rect">
            <a:avLst/>
          </a:prstGeom>
        </p:spPr>
      </p:pic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79479" y="2407868"/>
            <a:ext cx="914400" cy="912080"/>
          </a:xfrm>
          <a:prstGeom prst="rect">
            <a:avLst/>
          </a:prstGeom>
        </p:spPr>
      </p:pic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79480" y="6989958"/>
            <a:ext cx="553774" cy="553774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722180" y="5479478"/>
            <a:ext cx="849261" cy="849261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5400000" flipV="1">
            <a:off x="2908315" y="7343450"/>
            <a:ext cx="610157" cy="608609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663713" y="3978905"/>
            <a:ext cx="914400" cy="914400"/>
          </a:xfrm>
          <a:prstGeom prst="rect">
            <a:avLst/>
          </a:prstGeom>
        </p:spPr>
      </p:pic>
      <p:sp>
        <p:nvSpPr>
          <p:cNvPr id="4" name="Freeform: Shape 7">
            <a:extLst>
              <a:ext uri="{FF2B5EF4-FFF2-40B4-BE49-F238E27FC236}">
                <a16:creationId xmlns:a16="http://schemas.microsoft.com/office/drawing/2014/main" id="{47C603C6-79AD-75CE-253E-F6D8D68F7A3E}"/>
              </a:ext>
            </a:extLst>
          </p:cNvPr>
          <p:cNvSpPr/>
          <p:nvPr/>
        </p:nvSpPr>
        <p:spPr>
          <a:xfrm flipH="1">
            <a:off x="878928" y="7967134"/>
            <a:ext cx="3235872" cy="2660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1012933" y="8634364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46293" y="8775678"/>
            <a:ext cx="914400" cy="914400"/>
          </a:xfrm>
          <a:prstGeom prst="rect">
            <a:avLst/>
          </a:prstGeom>
        </p:spPr>
      </p:pic>
      <p:sp>
        <p:nvSpPr>
          <p:cNvPr id="3" name="Freeform: Shape 7">
            <a:extLst>
              <a:ext uri="{FF2B5EF4-FFF2-40B4-BE49-F238E27FC236}">
                <a16:creationId xmlns:a16="http://schemas.microsoft.com/office/drawing/2014/main" id="{B21EA09D-AE40-5C79-86AC-DC5A80635162}"/>
              </a:ext>
            </a:extLst>
          </p:cNvPr>
          <p:cNvSpPr/>
          <p:nvPr/>
        </p:nvSpPr>
        <p:spPr>
          <a:xfrm rot="10800000">
            <a:off x="15581060" y="2315537"/>
            <a:ext cx="5486400" cy="5486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CDB1CCC3-F3B2-9A7D-0805-556252C07F5A}"/>
              </a:ext>
            </a:extLst>
          </p:cNvPr>
          <p:cNvSpPr/>
          <p:nvPr/>
        </p:nvSpPr>
        <p:spPr>
          <a:xfrm>
            <a:off x="15868640" y="4222087"/>
            <a:ext cx="1905000" cy="1760033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Books with solid fill">
            <a:extLst>
              <a:ext uri="{FF2B5EF4-FFF2-40B4-BE49-F238E27FC236}">
                <a16:creationId xmlns:a16="http://schemas.microsoft.com/office/drawing/2014/main" id="{4F863B7F-57CB-A369-4482-DE938432A08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6002000" y="4478661"/>
            <a:ext cx="1368296" cy="1368296"/>
          </a:xfrm>
          <a:prstGeom prst="rect">
            <a:avLst/>
          </a:prstGeom>
        </p:spPr>
      </p:pic>
      <p:grpSp>
        <p:nvGrpSpPr>
          <p:cNvPr id="7" name="Group 2">
            <a:extLst>
              <a:ext uri="{FF2B5EF4-FFF2-40B4-BE49-F238E27FC236}">
                <a16:creationId xmlns:a16="http://schemas.microsoft.com/office/drawing/2014/main" id="{96B0BA2A-ADAC-C9FA-2256-A29B3D97F1A9}"/>
              </a:ext>
            </a:extLst>
          </p:cNvPr>
          <p:cNvGrpSpPr/>
          <p:nvPr/>
        </p:nvGrpSpPr>
        <p:grpSpPr>
          <a:xfrm>
            <a:off x="6987605" y="420726"/>
            <a:ext cx="6968556" cy="1072742"/>
            <a:chOff x="0" y="0"/>
            <a:chExt cx="5542935" cy="643472"/>
          </a:xfrm>
        </p:grpSpPr>
        <p:sp>
          <p:nvSpPr>
            <p:cNvPr id="8" name="Freeform 3">
              <a:extLst>
                <a:ext uri="{FF2B5EF4-FFF2-40B4-BE49-F238E27FC236}">
                  <a16:creationId xmlns:a16="http://schemas.microsoft.com/office/drawing/2014/main" id="{91B170A1-8B04-5AE2-BCDC-8CD19E4F3479}"/>
                </a:ext>
              </a:extLst>
            </p:cNvPr>
            <p:cNvSpPr/>
            <p:nvPr/>
          </p:nvSpPr>
          <p:spPr>
            <a:xfrm>
              <a:off x="0" y="0"/>
              <a:ext cx="5542935" cy="643472"/>
            </a:xfrm>
            <a:custGeom>
              <a:avLst/>
              <a:gdLst/>
              <a:ahLst/>
              <a:cxnLst/>
              <a:rect l="l" t="t" r="r" b="b"/>
              <a:pathLst>
                <a:path w="5542935" h="643472">
                  <a:moveTo>
                    <a:pt x="0" y="0"/>
                  </a:moveTo>
                  <a:lnTo>
                    <a:pt x="5542935" y="0"/>
                  </a:lnTo>
                  <a:lnTo>
                    <a:pt x="5542935" y="643472"/>
                  </a:lnTo>
                  <a:lnTo>
                    <a:pt x="0" y="643472"/>
                  </a:lnTo>
                  <a:close/>
                </a:path>
              </a:pathLst>
            </a:custGeom>
            <a:solidFill>
              <a:srgbClr val="231076"/>
            </a:solidFill>
          </p:spPr>
        </p:sp>
        <p:sp>
          <p:nvSpPr>
            <p:cNvPr id="9" name="TextBox 4">
              <a:extLst>
                <a:ext uri="{FF2B5EF4-FFF2-40B4-BE49-F238E27FC236}">
                  <a16:creationId xmlns:a16="http://schemas.microsoft.com/office/drawing/2014/main" id="{929EFAA7-8400-6BD5-BE06-BC9524211ACD}"/>
                </a:ext>
              </a:extLst>
            </p:cNvPr>
            <p:cNvSpPr txBox="1"/>
            <p:nvPr/>
          </p:nvSpPr>
          <p:spPr>
            <a:xfrm>
              <a:off x="0" y="-47625"/>
              <a:ext cx="5542935" cy="6910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7">
            <a:extLst>
              <a:ext uri="{FF2B5EF4-FFF2-40B4-BE49-F238E27FC236}">
                <a16:creationId xmlns:a16="http://schemas.microsoft.com/office/drawing/2014/main" id="{C283D1BB-2B4E-A35A-CFD5-FEC923E6EBDE}"/>
              </a:ext>
            </a:extLst>
          </p:cNvPr>
          <p:cNvSpPr txBox="1"/>
          <p:nvPr/>
        </p:nvSpPr>
        <p:spPr>
          <a:xfrm>
            <a:off x="4328269" y="7620"/>
            <a:ext cx="12287228" cy="15052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439"/>
              </a:lnSpc>
            </a:pPr>
            <a:r>
              <a:rPr lang="en-US" sz="7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</a:p>
        </p:txBody>
      </p:sp>
      <p:pic>
        <p:nvPicPr>
          <p:cNvPr id="11" name="Picture 2" descr="Free vector focus abstract concept">
            <a:extLst>
              <a:ext uri="{FF2B5EF4-FFF2-40B4-BE49-F238E27FC236}">
                <a16:creationId xmlns:a16="http://schemas.microsoft.com/office/drawing/2014/main" id="{E604A82E-BBC5-6A0A-EFF1-A5DEBAB036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5010" y="8748996"/>
            <a:ext cx="1737260" cy="1737261"/>
          </a:xfrm>
          <a:prstGeom prst="flowChartConnector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B4171FA-03F3-1F4C-81A6-A0E5FDBE535C}"/>
              </a:ext>
            </a:extLst>
          </p:cNvPr>
          <p:cNvSpPr txBox="1">
            <a:spLocks/>
          </p:cNvSpPr>
          <p:nvPr/>
        </p:nvSpPr>
        <p:spPr>
          <a:xfrm>
            <a:off x="4294133" y="2071698"/>
            <a:ext cx="11271687" cy="881607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Javeed A,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Dallora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AL, Berglund JS, Ali A, Ali L,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Anderberg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P. Machine Learning for Dementia Prediction: A Systematic Review and Future Research Directions. J Med Syst. 2023;47(1):17. Published 2023 Feb 1.</a:t>
            </a:r>
          </a:p>
          <a:p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Błaszczyk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JW. Pathogenesis of Dementia. Int J Mol Sci. 2022;24(1):543. Published 2022 Dec 29. doi:10.3390/ijms24010543</a:t>
            </a:r>
          </a:p>
          <a:p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Breijyeh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Z,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Karaman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R. Comprehensive Review on Alzheimer's Disease: Causes and Treatment. Molecules. 2020;25(24):5789. Published 2020 Dec 8. doi:10.3390/molecules25245789</a:t>
            </a:r>
          </a:p>
          <a:p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Hosseinzadeh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Baneshi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Sedighi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Kermanchi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Haghdoost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A. Indirect Estimation of Dementia Prevalence and Its Geographical Variation Using the Claim Data in Iran.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irje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2022; 18 (1) :1-11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Feldman HH,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Jacova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C, Robillard A, et al. Diagnosis and treatment of dementia: 2. Diagnosis. CMAJ. 2008;178(7):825-836. doi:10.1503/cmaj.070798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Javeed A,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Dallora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AL, Berglund JS, Ali A, Ali L,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Anderberg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P. Machine Learning for Dementia Prediction: A Systematic Review and Future Research Directions. J Med Syst. 2023;47(1):17. Published 2023 Feb 1. doi:10.1007/s10916-023-01906-7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B091A18-BE36-65B5-B3FB-496A9E89CCB5}"/>
              </a:ext>
            </a:extLst>
          </p:cNvPr>
          <p:cNvSpPr txBox="1"/>
          <p:nvPr/>
        </p:nvSpPr>
        <p:spPr>
          <a:xfrm>
            <a:off x="2339386" y="8909431"/>
            <a:ext cx="17480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9096549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523BB50A-3AED-56F9-6A7C-92549079841B}"/>
              </a:ext>
            </a:extLst>
          </p:cNvPr>
          <p:cNvSpPr/>
          <p:nvPr/>
        </p:nvSpPr>
        <p:spPr>
          <a:xfrm rot="5316682">
            <a:off x="9310188" y="1986018"/>
            <a:ext cx="13033344" cy="6705379"/>
          </a:xfrm>
          <a:custGeom>
            <a:avLst/>
            <a:gdLst/>
            <a:ahLst/>
            <a:cxnLst/>
            <a:rect l="l" t="t" r="r" b="b"/>
            <a:pathLst>
              <a:path w="13033344" h="6705379">
                <a:moveTo>
                  <a:pt x="0" y="0"/>
                </a:moveTo>
                <a:lnTo>
                  <a:pt x="13033344" y="0"/>
                </a:lnTo>
                <a:lnTo>
                  <a:pt x="13033344" y="6705379"/>
                </a:lnTo>
                <a:lnTo>
                  <a:pt x="0" y="67053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B3D53C7-04E9-E70A-53CE-D8BC66FAFE9D}"/>
              </a:ext>
            </a:extLst>
          </p:cNvPr>
          <p:cNvGrpSpPr/>
          <p:nvPr/>
        </p:nvGrpSpPr>
        <p:grpSpPr>
          <a:xfrm>
            <a:off x="4363037" y="5848074"/>
            <a:ext cx="6200545" cy="2257548"/>
            <a:chOff x="0" y="0"/>
            <a:chExt cx="1584259" cy="576811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B6E1539F-27C2-BD43-1555-58A68E0B239C}"/>
                </a:ext>
              </a:extLst>
            </p:cNvPr>
            <p:cNvSpPr/>
            <p:nvPr/>
          </p:nvSpPr>
          <p:spPr>
            <a:xfrm>
              <a:off x="0" y="0"/>
              <a:ext cx="1584259" cy="576811"/>
            </a:xfrm>
            <a:custGeom>
              <a:avLst/>
              <a:gdLst/>
              <a:ahLst/>
              <a:cxnLst/>
              <a:rect l="l" t="t" r="r" b="b"/>
              <a:pathLst>
                <a:path w="1584259" h="576811">
                  <a:moveTo>
                    <a:pt x="23723" y="0"/>
                  </a:moveTo>
                  <a:lnTo>
                    <a:pt x="1560536" y="0"/>
                  </a:lnTo>
                  <a:cubicBezTo>
                    <a:pt x="1573638" y="0"/>
                    <a:pt x="1584259" y="10621"/>
                    <a:pt x="1584259" y="23723"/>
                  </a:cubicBezTo>
                  <a:lnTo>
                    <a:pt x="1584259" y="553088"/>
                  </a:lnTo>
                  <a:cubicBezTo>
                    <a:pt x="1584259" y="566190"/>
                    <a:pt x="1573638" y="576811"/>
                    <a:pt x="1560536" y="576811"/>
                  </a:cubicBezTo>
                  <a:lnTo>
                    <a:pt x="23723" y="576811"/>
                  </a:lnTo>
                  <a:cubicBezTo>
                    <a:pt x="10621" y="576811"/>
                    <a:pt x="0" y="566190"/>
                    <a:pt x="0" y="553088"/>
                  </a:cubicBezTo>
                  <a:lnTo>
                    <a:pt x="0" y="23723"/>
                  </a:lnTo>
                  <a:cubicBezTo>
                    <a:pt x="0" y="10621"/>
                    <a:pt x="10621" y="0"/>
                    <a:pt x="23723" y="0"/>
                  </a:cubicBezTo>
                  <a:close/>
                </a:path>
              </a:pathLst>
            </a:custGeom>
            <a:solidFill>
              <a:srgbClr val="5062C6"/>
            </a:solidFill>
          </p:spPr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5C8A603E-6862-64C0-58C0-D8B76F382657}"/>
                </a:ext>
              </a:extLst>
            </p:cNvPr>
            <p:cNvSpPr txBox="1"/>
            <p:nvPr/>
          </p:nvSpPr>
          <p:spPr>
            <a:xfrm>
              <a:off x="0" y="-38100"/>
              <a:ext cx="1584259" cy="6149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AA824156-1E69-2AAF-6CFA-E1E964534E06}"/>
              </a:ext>
            </a:extLst>
          </p:cNvPr>
          <p:cNvGrpSpPr/>
          <p:nvPr/>
        </p:nvGrpSpPr>
        <p:grpSpPr>
          <a:xfrm>
            <a:off x="4720727" y="4299926"/>
            <a:ext cx="7239335" cy="1672760"/>
            <a:chOff x="0" y="0"/>
            <a:chExt cx="1566733" cy="36201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2856EC57-EB8B-EA78-3559-9B762793AE68}"/>
                </a:ext>
              </a:extLst>
            </p:cNvPr>
            <p:cNvSpPr/>
            <p:nvPr/>
          </p:nvSpPr>
          <p:spPr>
            <a:xfrm>
              <a:off x="0" y="0"/>
              <a:ext cx="1566733" cy="362018"/>
            </a:xfrm>
            <a:custGeom>
              <a:avLst/>
              <a:gdLst/>
              <a:ahLst/>
              <a:cxnLst/>
              <a:rect l="l" t="t" r="r" b="b"/>
              <a:pathLst>
                <a:path w="1566733" h="362018">
                  <a:moveTo>
                    <a:pt x="13903" y="0"/>
                  </a:moveTo>
                  <a:lnTo>
                    <a:pt x="1552831" y="0"/>
                  </a:lnTo>
                  <a:cubicBezTo>
                    <a:pt x="1556518" y="0"/>
                    <a:pt x="1560054" y="1465"/>
                    <a:pt x="1562661" y="4072"/>
                  </a:cubicBezTo>
                  <a:cubicBezTo>
                    <a:pt x="1565269" y="6679"/>
                    <a:pt x="1566733" y="10215"/>
                    <a:pt x="1566733" y="13903"/>
                  </a:cubicBezTo>
                  <a:lnTo>
                    <a:pt x="1566733" y="348115"/>
                  </a:lnTo>
                  <a:cubicBezTo>
                    <a:pt x="1566733" y="355793"/>
                    <a:pt x="1560509" y="362018"/>
                    <a:pt x="1552831" y="362018"/>
                  </a:cubicBezTo>
                  <a:lnTo>
                    <a:pt x="13903" y="362018"/>
                  </a:lnTo>
                  <a:cubicBezTo>
                    <a:pt x="6224" y="362018"/>
                    <a:pt x="0" y="355793"/>
                    <a:pt x="0" y="348115"/>
                  </a:cubicBezTo>
                  <a:lnTo>
                    <a:pt x="0" y="13903"/>
                  </a:lnTo>
                  <a:cubicBezTo>
                    <a:pt x="0" y="6224"/>
                    <a:pt x="6224" y="0"/>
                    <a:pt x="1390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5062C6"/>
              </a:solidFill>
              <a:prstDash val="solid"/>
              <a:miter/>
            </a:ln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9BBAE46A-4813-8B4D-4393-715FC229A5F5}"/>
                </a:ext>
              </a:extLst>
            </p:cNvPr>
            <p:cNvSpPr txBox="1"/>
            <p:nvPr/>
          </p:nvSpPr>
          <p:spPr>
            <a:xfrm>
              <a:off x="0" y="-123825"/>
              <a:ext cx="1566733" cy="4858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8959"/>
                </a:lnSpc>
              </a:pPr>
              <a:r>
                <a:rPr lang="en-US" sz="6399" b="1" dirty="0">
                  <a:solidFill>
                    <a:srgbClr val="5062C6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THANK YOU</a:t>
              </a:r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E3EE53B8-9B65-11C8-E1EE-5EC9CDC4711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810"/>
          <a:stretch/>
        </p:blipFill>
        <p:spPr>
          <a:xfrm>
            <a:off x="2874190" y="5588755"/>
            <a:ext cx="2588792" cy="296997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18">
            <a:extLst>
              <a:ext uri="{FF2B5EF4-FFF2-40B4-BE49-F238E27FC236}">
                <a16:creationId xmlns:a16="http://schemas.microsoft.com/office/drawing/2014/main" id="{6160DDA2-C448-44E6-0EF5-4662398F54FD}"/>
              </a:ext>
            </a:extLst>
          </p:cNvPr>
          <p:cNvSpPr txBox="1"/>
          <p:nvPr/>
        </p:nvSpPr>
        <p:spPr>
          <a:xfrm>
            <a:off x="5820151" y="6333320"/>
            <a:ext cx="4332261" cy="422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477"/>
              </a:lnSpc>
              <a:spcBef>
                <a:spcPct val="0"/>
              </a:spcBef>
            </a:pPr>
            <a:r>
              <a:rPr lang="en-US" sz="2484" dirty="0">
                <a:solidFill>
                  <a:srgbClr val="FFFFFF"/>
                </a:solidFill>
                <a:latin typeface="Open Sans Bold"/>
              </a:rPr>
              <a:t>Dr </a:t>
            </a:r>
            <a:r>
              <a:rPr lang="en-US" sz="2484" dirty="0" err="1">
                <a:solidFill>
                  <a:srgbClr val="FFFFFF"/>
                </a:solidFill>
                <a:latin typeface="Open Sans Bold"/>
              </a:rPr>
              <a:t>fateme</a:t>
            </a:r>
            <a:r>
              <a:rPr lang="en-US" sz="2484" dirty="0">
                <a:solidFill>
                  <a:srgbClr val="FFFFFF"/>
                </a:solidFill>
                <a:latin typeface="Open Sans Bold"/>
              </a:rPr>
              <a:t> </a:t>
            </a:r>
            <a:r>
              <a:rPr lang="en-US" sz="2484" dirty="0" err="1">
                <a:solidFill>
                  <a:srgbClr val="FFFFFF"/>
                </a:solidFill>
                <a:latin typeface="Open Sans Bold"/>
              </a:rPr>
              <a:t>keyfi</a:t>
            </a:r>
            <a:endParaRPr lang="en-US" sz="2484" dirty="0">
              <a:solidFill>
                <a:srgbClr val="FFFFFF"/>
              </a:solidFill>
              <a:latin typeface="Open Sans Bold"/>
            </a:endParaRPr>
          </a:p>
        </p:txBody>
      </p:sp>
      <p:sp>
        <p:nvSpPr>
          <p:cNvPr id="11" name="TextBox 19">
            <a:extLst>
              <a:ext uri="{FF2B5EF4-FFF2-40B4-BE49-F238E27FC236}">
                <a16:creationId xmlns:a16="http://schemas.microsoft.com/office/drawing/2014/main" id="{8AAA19FB-E84A-31F1-C964-71478F75056E}"/>
              </a:ext>
            </a:extLst>
          </p:cNvPr>
          <p:cNvSpPr txBox="1"/>
          <p:nvPr/>
        </p:nvSpPr>
        <p:spPr>
          <a:xfrm>
            <a:off x="5354589" y="7156358"/>
            <a:ext cx="6200545" cy="3721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82561" lvl="1" indent="-241280">
              <a:lnSpc>
                <a:spcPts val="3129"/>
              </a:lnSpc>
              <a:buFont typeface="Arial"/>
              <a:buChar char="•"/>
            </a:pPr>
            <a:r>
              <a:rPr lang="en-US" sz="223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Specialist doctorate in genetics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2F154B8-9F90-D2C4-90BE-2B87903516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2600" y="2535062"/>
            <a:ext cx="4990504" cy="1279618"/>
          </a:xfrm>
          <a:prstGeom prst="rect">
            <a:avLst/>
          </a:prstGeom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id="{E8A1AAA0-8277-EE9F-70B8-F84045CF6FEF}"/>
              </a:ext>
            </a:extLst>
          </p:cNvPr>
          <p:cNvSpPr/>
          <p:nvPr/>
        </p:nvSpPr>
        <p:spPr>
          <a:xfrm rot="21516682">
            <a:off x="-2104850" y="-828461"/>
            <a:ext cx="7196879" cy="4183568"/>
          </a:xfrm>
          <a:custGeom>
            <a:avLst/>
            <a:gdLst/>
            <a:ahLst/>
            <a:cxnLst/>
            <a:rect l="l" t="t" r="r" b="b"/>
            <a:pathLst>
              <a:path w="13033344" h="6705379">
                <a:moveTo>
                  <a:pt x="0" y="0"/>
                </a:moveTo>
                <a:lnTo>
                  <a:pt x="13033344" y="0"/>
                </a:lnTo>
                <a:lnTo>
                  <a:pt x="13033344" y="6705379"/>
                </a:lnTo>
                <a:lnTo>
                  <a:pt x="0" y="67053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2193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A9577491-951F-9686-5F8A-DB0571847A0D}"/>
              </a:ext>
            </a:extLst>
          </p:cNvPr>
          <p:cNvSpPr/>
          <p:nvPr/>
        </p:nvSpPr>
        <p:spPr>
          <a:xfrm>
            <a:off x="-2362200" y="-5981700"/>
            <a:ext cx="22098000" cy="21563371"/>
          </a:xfrm>
          <a:prstGeom prst="flowChartConnector">
            <a:avLst/>
          </a:prstGeom>
          <a:noFill/>
          <a:ln w="1270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CC5287-89CC-06F3-B4F8-5420F19AA13F}"/>
              </a:ext>
            </a:extLst>
          </p:cNvPr>
          <p:cNvSpPr txBox="1"/>
          <p:nvPr/>
        </p:nvSpPr>
        <p:spPr>
          <a:xfrm>
            <a:off x="5219700" y="4114800"/>
            <a:ext cx="7848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5">
                    <a:lumMod val="50000"/>
                  </a:schemeClr>
                </a:solidFill>
              </a:rPr>
              <a:t>i</a:t>
            </a:r>
            <a:r>
              <a:rPr lang="en-US" sz="9600" b="1" dirty="0" err="1">
                <a:solidFill>
                  <a:schemeClr val="accent5">
                    <a:lumMod val="75000"/>
                  </a:schemeClr>
                </a:solidFill>
              </a:rPr>
              <a:t>r</a:t>
            </a:r>
            <a:r>
              <a:rPr lang="en-US" sz="9600" b="1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a</a:t>
            </a:r>
            <a:r>
              <a:rPr lang="en-US" sz="9600" b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n</a:t>
            </a:r>
            <a:endParaRPr lang="en-US" sz="9600" b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4" name="Graphic 3" descr="Brain in head with solid fill">
            <a:extLst>
              <a:ext uri="{FF2B5EF4-FFF2-40B4-BE49-F238E27FC236}">
                <a16:creationId xmlns:a16="http://schemas.microsoft.com/office/drawing/2014/main" id="{D1C3E2DA-5A70-9558-D8CB-0FA55EE2B0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53400" y="1257300"/>
            <a:ext cx="1981200" cy="1981200"/>
          </a:xfrm>
          <a:prstGeom prst="rect">
            <a:avLst/>
          </a:prstGeom>
        </p:spPr>
      </p:pic>
      <p:pic>
        <p:nvPicPr>
          <p:cNvPr id="4102" name="Picture 6" descr="Dna Wallpaper Images - Free Download on Freepik">
            <a:extLst>
              <a:ext uri="{FF2B5EF4-FFF2-40B4-BE49-F238E27FC236}">
                <a16:creationId xmlns:a16="http://schemas.microsoft.com/office/drawing/2014/main" id="{A229B1F0-76ED-4ACF-7005-CFFD5AD09A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829" y="1826"/>
            <a:ext cx="18351657" cy="10285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F2F33A-7083-3822-F1A5-D1BF3B337E80}"/>
              </a:ext>
            </a:extLst>
          </p:cNvPr>
          <p:cNvSpPr txBox="1"/>
          <p:nvPr/>
        </p:nvSpPr>
        <p:spPr>
          <a:xfrm>
            <a:off x="3783496" y="4768511"/>
            <a:ext cx="119634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Ap</a:t>
            </a:r>
            <a:r>
              <a:rPr lang="en-US" sz="9600" b="1" dirty="0">
                <a:solidFill>
                  <a:schemeClr val="accent5">
                    <a:lumMod val="50000"/>
                  </a:schemeClr>
                </a:solidFill>
              </a:rPr>
              <a:t>tam</a:t>
            </a:r>
            <a:r>
              <a:rPr lang="en-US" sz="9600" b="1" dirty="0">
                <a:solidFill>
                  <a:srgbClr val="7BA4F7"/>
                </a:solidFill>
              </a:rPr>
              <a:t>er</a:t>
            </a:r>
          </a:p>
          <a:p>
            <a:pPr algn="ctr"/>
            <a:endParaRPr lang="en-US" sz="9600" b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6" name="Graphic 5" descr="Brain in head with solid fill">
            <a:extLst>
              <a:ext uri="{FF2B5EF4-FFF2-40B4-BE49-F238E27FC236}">
                <a16:creationId xmlns:a16="http://schemas.microsoft.com/office/drawing/2014/main" id="{F9D99B77-ADB9-5694-971D-169FF9C065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69043" y="1431843"/>
            <a:ext cx="1981200" cy="1981200"/>
          </a:xfrm>
          <a:prstGeom prst="rect">
            <a:avLst/>
          </a:prstGeom>
        </p:spPr>
      </p:pic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07A69C-CAB5-D0E0-0F78-03848E07A7B1}"/>
              </a:ext>
            </a:extLst>
          </p:cNvPr>
          <p:cNvSpPr/>
          <p:nvPr/>
        </p:nvSpPr>
        <p:spPr>
          <a:xfrm>
            <a:off x="12119172" y="5143500"/>
            <a:ext cx="1606471" cy="51416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3820D4-DEF0-6805-B6A3-C0FE59B322B9}"/>
              </a:ext>
            </a:extLst>
          </p:cNvPr>
          <p:cNvSpPr/>
          <p:nvPr/>
        </p:nvSpPr>
        <p:spPr>
          <a:xfrm>
            <a:off x="14143057" y="6589735"/>
            <a:ext cx="1606471" cy="51416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6F3052-A23F-0337-47AD-45CECE5E63EC}"/>
              </a:ext>
            </a:extLst>
          </p:cNvPr>
          <p:cNvSpPr/>
          <p:nvPr/>
        </p:nvSpPr>
        <p:spPr>
          <a:xfrm>
            <a:off x="16234262" y="8191500"/>
            <a:ext cx="1606471" cy="51416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A7CE7B-72BC-C9BD-1460-4B37C7B15A1C}"/>
              </a:ext>
            </a:extLst>
          </p:cNvPr>
          <p:cNvSpPr/>
          <p:nvPr/>
        </p:nvSpPr>
        <p:spPr>
          <a:xfrm>
            <a:off x="2278043" y="5145326"/>
            <a:ext cx="1606471" cy="51416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84F8D80-5289-0FC8-0851-BAE5219429C2}"/>
              </a:ext>
            </a:extLst>
          </p:cNvPr>
          <p:cNvSpPr/>
          <p:nvPr/>
        </p:nvSpPr>
        <p:spPr>
          <a:xfrm>
            <a:off x="319872" y="6960632"/>
            <a:ext cx="1606471" cy="51416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97FB30C-2946-A864-33B6-1C0D6043855F}"/>
              </a:ext>
            </a:extLst>
          </p:cNvPr>
          <p:cNvSpPr/>
          <p:nvPr/>
        </p:nvSpPr>
        <p:spPr>
          <a:xfrm>
            <a:off x="4768770" y="0"/>
            <a:ext cx="2482217" cy="154464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Graphic 14" descr="DNA with solid fill">
            <a:extLst>
              <a:ext uri="{FF2B5EF4-FFF2-40B4-BE49-F238E27FC236}">
                <a16:creationId xmlns:a16="http://schemas.microsoft.com/office/drawing/2014/main" id="{90AE3409-75C4-8598-D38D-C819AB03909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6200000">
            <a:off x="9400616" y="3107014"/>
            <a:ext cx="13716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871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repeatCount="indefinite" accel="50000" decel="50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32099E-6 L -0.00243 0.54274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2713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repeatCount="indefinite" accel="50000" decel="50000" autoRev="1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animMotion origin="layout" path="M -4.30556E-6 -2.09877E-6 L -0.00243 0.54275 " pathEditMode="relative" rAng="0" ptsTypes="AA">
                                      <p:cBhvr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2713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repeatCount="indefinite" accel="50000" decel="50000" autoRev="1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2.77778E-6 -1.97531E-6 L -0.00243 0.54275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2713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repeatCount="indefinite" accel="50000" decel="50000" autoRev="1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animMotion origin="layout" path="M 4.16667E-7 1.11022E-16 L -0.00243 0.54275 " pathEditMode="relative" rAng="0" ptsTypes="AA">
                                      <p:cBhvr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2713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repeatCount="indefinite" accel="50000" decel="50000" autoRev="1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-1.52778E-6 -3.20988E-6 L -0.00243 0.54275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2713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repeatCount="indefinite" accel="50000" decel="50000" autoRev="1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4.16667E-6 -1.60494E-6 L 0.00868 0.79475 " pathEditMode="relative" rAng="0" ptsTypes="AA">
                                      <p:cBhvr>
                                        <p:cTn id="1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4" y="397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408DB-6989-CE53-96B2-9E3B5A05DC96}"/>
              </a:ext>
            </a:extLst>
          </p:cNvPr>
          <p:cNvSpPr txBox="1">
            <a:spLocks/>
          </p:cNvSpPr>
          <p:nvPr/>
        </p:nvSpPr>
        <p:spPr>
          <a:xfrm>
            <a:off x="1747504" y="110758"/>
            <a:ext cx="14843151" cy="1267362"/>
          </a:xfrm>
          <a:prstGeom prst="flowChartAlternateProcess">
            <a:avLst/>
          </a:prstGeom>
          <a:ln w="9525" cap="flat" cmpd="sng" algn="ctr">
            <a:solidFill>
              <a:srgbClr val="5266F8"/>
            </a:solidFill>
            <a:prstDash val="solid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1"/>
            <a:r>
              <a:rPr lang="en-US" sz="6000" b="1" dirty="0">
                <a:ln w="0"/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aptamers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620076-497B-3720-F63B-C33B47E3FC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400" y="1603742"/>
            <a:ext cx="11125200" cy="857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5129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5F9C06-C50F-AD9C-C001-4837EBAB72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42900"/>
            <a:ext cx="10134600" cy="4114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E1F9B91-40E0-860A-DD46-95EEE108DB4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1800" y="-419100"/>
            <a:ext cx="8109886" cy="66675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1DD7139-6E4B-8DA2-1D7C-3BDC165D0D7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865" y="5093459"/>
            <a:ext cx="4851709" cy="2412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90688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542F4A-A39A-9276-671D-41275E7E7B4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0"/>
            <a:ext cx="9296400" cy="10287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7717C8-19C7-C3CA-25F3-6694B76F2D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8800" y="190500"/>
            <a:ext cx="8839200" cy="99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43633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E99C82F-DE33-9556-73E7-3132AA9C6B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300"/>
            <a:ext cx="18288000" cy="10172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53125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32"/>
          <p:cNvSpPr txBox="1">
            <a:spLocks noGrp="1"/>
          </p:cNvSpPr>
          <p:nvPr>
            <p:ph type="title"/>
          </p:nvPr>
        </p:nvSpPr>
        <p:spPr>
          <a:xfrm>
            <a:off x="1484207" y="1241688"/>
            <a:ext cx="15408000" cy="1145400"/>
          </a:xfrm>
          <a:prstGeom prst="rect">
            <a:avLst/>
          </a:prstGeom>
        </p:spPr>
        <p:txBody>
          <a:bodyPr spcFirstLastPara="1" vert="horz" wrap="square" lIns="182850" tIns="182850" rIns="182850" bIns="182850" rtlCol="0" anchor="t" anchorCtr="0">
            <a:noAutofit/>
          </a:bodyPr>
          <a:lstStyle/>
          <a:p>
            <a:pPr lvl="0"/>
            <a:r>
              <a:rPr lang="en-US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Alzheimer’s</a:t>
            </a:r>
            <a:r>
              <a:rPr lang="fa-IR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disease</a:t>
            </a:r>
            <a:endParaRPr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07" name="Google Shape;407;p32"/>
          <p:cNvGrpSpPr/>
          <p:nvPr/>
        </p:nvGrpSpPr>
        <p:grpSpPr>
          <a:xfrm>
            <a:off x="6933791" y="3806092"/>
            <a:ext cx="4420790" cy="4180932"/>
            <a:chOff x="1040275" y="238125"/>
            <a:chExt cx="5538450" cy="5237950"/>
          </a:xfrm>
          <a:solidFill>
            <a:schemeClr val="tx2">
              <a:lumMod val="75000"/>
            </a:schemeClr>
          </a:solidFill>
        </p:grpSpPr>
        <p:sp>
          <p:nvSpPr>
            <p:cNvPr id="408" name="Google Shape;408;p32"/>
            <p:cNvSpPr/>
            <p:nvPr/>
          </p:nvSpPr>
          <p:spPr>
            <a:xfrm>
              <a:off x="1445900" y="1165400"/>
              <a:ext cx="459350" cy="451025"/>
            </a:xfrm>
            <a:custGeom>
              <a:avLst/>
              <a:gdLst/>
              <a:ahLst/>
              <a:cxnLst/>
              <a:rect l="l" t="t" r="r" b="b"/>
              <a:pathLst>
                <a:path w="18374" h="18041" extrusionOk="0">
                  <a:moveTo>
                    <a:pt x="11801" y="1"/>
                  </a:moveTo>
                  <a:lnTo>
                    <a:pt x="1" y="14388"/>
                  </a:lnTo>
                  <a:lnTo>
                    <a:pt x="18259" y="18040"/>
                  </a:lnTo>
                  <a:lnTo>
                    <a:pt x="18374" y="17894"/>
                  </a:lnTo>
                  <a:lnTo>
                    <a:pt x="1180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09" name="Google Shape;409;p32"/>
            <p:cNvSpPr/>
            <p:nvPr/>
          </p:nvSpPr>
          <p:spPr>
            <a:xfrm>
              <a:off x="1740900" y="915250"/>
              <a:ext cx="341475" cy="697525"/>
            </a:xfrm>
            <a:custGeom>
              <a:avLst/>
              <a:gdLst/>
              <a:ahLst/>
              <a:cxnLst/>
              <a:rect l="l" t="t" r="r" b="b"/>
              <a:pathLst>
                <a:path w="13659" h="27901" extrusionOk="0">
                  <a:moveTo>
                    <a:pt x="13659" y="1"/>
                  </a:moveTo>
                  <a:lnTo>
                    <a:pt x="95" y="9892"/>
                  </a:lnTo>
                  <a:lnTo>
                    <a:pt x="1" y="10007"/>
                  </a:lnTo>
                  <a:lnTo>
                    <a:pt x="6574" y="27900"/>
                  </a:lnTo>
                  <a:lnTo>
                    <a:pt x="6699" y="27765"/>
                  </a:lnTo>
                  <a:lnTo>
                    <a:pt x="6710" y="27807"/>
                  </a:lnTo>
                  <a:lnTo>
                    <a:pt x="13659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10" name="Google Shape;410;p32"/>
            <p:cNvSpPr/>
            <p:nvPr/>
          </p:nvSpPr>
          <p:spPr>
            <a:xfrm>
              <a:off x="1437800" y="1525100"/>
              <a:ext cx="464600" cy="592400"/>
            </a:xfrm>
            <a:custGeom>
              <a:avLst/>
              <a:gdLst/>
              <a:ahLst/>
              <a:cxnLst/>
              <a:rect l="l" t="t" r="r" b="b"/>
              <a:pathLst>
                <a:path w="18584" h="23696" extrusionOk="0">
                  <a:moveTo>
                    <a:pt x="325" y="0"/>
                  </a:moveTo>
                  <a:lnTo>
                    <a:pt x="220" y="126"/>
                  </a:lnTo>
                  <a:lnTo>
                    <a:pt x="1" y="429"/>
                  </a:lnTo>
                  <a:lnTo>
                    <a:pt x="1451" y="23622"/>
                  </a:lnTo>
                  <a:lnTo>
                    <a:pt x="1461" y="23601"/>
                  </a:lnTo>
                  <a:lnTo>
                    <a:pt x="1503" y="23695"/>
                  </a:lnTo>
                  <a:lnTo>
                    <a:pt x="18583" y="3652"/>
                  </a:lnTo>
                  <a:lnTo>
                    <a:pt x="325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11" name="Google Shape;411;p32"/>
            <p:cNvSpPr/>
            <p:nvPr/>
          </p:nvSpPr>
          <p:spPr>
            <a:xfrm>
              <a:off x="1482675" y="1625000"/>
              <a:ext cx="634375" cy="560850"/>
            </a:xfrm>
            <a:custGeom>
              <a:avLst/>
              <a:gdLst/>
              <a:ahLst/>
              <a:cxnLst/>
              <a:rect l="l" t="t" r="r" b="b"/>
              <a:pathLst>
                <a:path w="25375" h="22434" extrusionOk="0">
                  <a:moveTo>
                    <a:pt x="16914" y="1"/>
                  </a:moveTo>
                  <a:lnTo>
                    <a:pt x="0" y="19856"/>
                  </a:lnTo>
                  <a:lnTo>
                    <a:pt x="19908" y="21880"/>
                  </a:lnTo>
                  <a:lnTo>
                    <a:pt x="25375" y="22433"/>
                  </a:lnTo>
                  <a:lnTo>
                    <a:pt x="16914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12" name="Google Shape;412;p32"/>
            <p:cNvSpPr/>
            <p:nvPr/>
          </p:nvSpPr>
          <p:spPr>
            <a:xfrm>
              <a:off x="1125600" y="1535800"/>
              <a:ext cx="348500" cy="586125"/>
            </a:xfrm>
            <a:custGeom>
              <a:avLst/>
              <a:gdLst/>
              <a:ahLst/>
              <a:cxnLst/>
              <a:rect l="l" t="t" r="r" b="b"/>
              <a:pathLst>
                <a:path w="13940" h="23445" extrusionOk="0">
                  <a:moveTo>
                    <a:pt x="12489" y="1"/>
                  </a:moveTo>
                  <a:lnTo>
                    <a:pt x="0" y="16892"/>
                  </a:lnTo>
                  <a:lnTo>
                    <a:pt x="0" y="16945"/>
                  </a:lnTo>
                  <a:lnTo>
                    <a:pt x="13720" y="23444"/>
                  </a:lnTo>
                  <a:lnTo>
                    <a:pt x="13678" y="23372"/>
                  </a:lnTo>
                  <a:lnTo>
                    <a:pt x="13856" y="23382"/>
                  </a:lnTo>
                  <a:lnTo>
                    <a:pt x="13939" y="23194"/>
                  </a:lnTo>
                  <a:lnTo>
                    <a:pt x="12489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13" name="Google Shape;413;p32"/>
            <p:cNvSpPr/>
            <p:nvPr/>
          </p:nvSpPr>
          <p:spPr>
            <a:xfrm>
              <a:off x="2097725" y="679450"/>
              <a:ext cx="730375" cy="221500"/>
            </a:xfrm>
            <a:custGeom>
              <a:avLst/>
              <a:gdLst/>
              <a:ahLst/>
              <a:cxnLst/>
              <a:rect l="l" t="t" r="r" b="b"/>
              <a:pathLst>
                <a:path w="29215" h="8860" extrusionOk="0">
                  <a:moveTo>
                    <a:pt x="7837" y="1"/>
                  </a:moveTo>
                  <a:lnTo>
                    <a:pt x="7628" y="158"/>
                  </a:lnTo>
                  <a:lnTo>
                    <a:pt x="1" y="8859"/>
                  </a:lnTo>
                  <a:lnTo>
                    <a:pt x="1" y="8859"/>
                  </a:lnTo>
                  <a:lnTo>
                    <a:pt x="29215" y="4049"/>
                  </a:lnTo>
                  <a:lnTo>
                    <a:pt x="7837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14" name="Google Shape;414;p32"/>
            <p:cNvSpPr/>
            <p:nvPr/>
          </p:nvSpPr>
          <p:spPr>
            <a:xfrm>
              <a:off x="2304075" y="463225"/>
              <a:ext cx="736875" cy="208175"/>
            </a:xfrm>
            <a:custGeom>
              <a:avLst/>
              <a:gdLst/>
              <a:ahLst/>
              <a:cxnLst/>
              <a:rect l="l" t="t" r="r" b="b"/>
              <a:pathLst>
                <a:path w="29475" h="8327" extrusionOk="0">
                  <a:moveTo>
                    <a:pt x="29475" y="1"/>
                  </a:moveTo>
                  <a:lnTo>
                    <a:pt x="8670" y="1733"/>
                  </a:lnTo>
                  <a:lnTo>
                    <a:pt x="0" y="8327"/>
                  </a:lnTo>
                  <a:lnTo>
                    <a:pt x="29475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15" name="Google Shape;415;p32"/>
            <p:cNvSpPr/>
            <p:nvPr/>
          </p:nvSpPr>
          <p:spPr>
            <a:xfrm>
              <a:off x="2293625" y="460350"/>
              <a:ext cx="781500" cy="320325"/>
            </a:xfrm>
            <a:custGeom>
              <a:avLst/>
              <a:gdLst/>
              <a:ahLst/>
              <a:cxnLst/>
              <a:rect l="l" t="t" r="r" b="b"/>
              <a:pathLst>
                <a:path w="31260" h="12813" extrusionOk="0">
                  <a:moveTo>
                    <a:pt x="31260" y="0"/>
                  </a:moveTo>
                  <a:lnTo>
                    <a:pt x="29893" y="116"/>
                  </a:lnTo>
                  <a:lnTo>
                    <a:pt x="418" y="8442"/>
                  </a:lnTo>
                  <a:lnTo>
                    <a:pt x="1" y="8765"/>
                  </a:lnTo>
                  <a:lnTo>
                    <a:pt x="21379" y="12813"/>
                  </a:lnTo>
                  <a:lnTo>
                    <a:pt x="3126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16" name="Google Shape;416;p32"/>
            <p:cNvSpPr/>
            <p:nvPr/>
          </p:nvSpPr>
          <p:spPr>
            <a:xfrm>
              <a:off x="1908625" y="906900"/>
              <a:ext cx="740825" cy="708475"/>
            </a:xfrm>
            <a:custGeom>
              <a:avLst/>
              <a:gdLst/>
              <a:ahLst/>
              <a:cxnLst/>
              <a:rect l="l" t="t" r="r" b="b"/>
              <a:pathLst>
                <a:path w="29633" h="28339" extrusionOk="0">
                  <a:moveTo>
                    <a:pt x="29486" y="12166"/>
                  </a:moveTo>
                  <a:lnTo>
                    <a:pt x="29485" y="12169"/>
                  </a:lnTo>
                  <a:lnTo>
                    <a:pt x="29485" y="12169"/>
                  </a:lnTo>
                  <a:lnTo>
                    <a:pt x="29632" y="12250"/>
                  </a:lnTo>
                  <a:lnTo>
                    <a:pt x="29486" y="12166"/>
                  </a:lnTo>
                  <a:close/>
                  <a:moveTo>
                    <a:pt x="7356" y="1"/>
                  </a:moveTo>
                  <a:lnTo>
                    <a:pt x="7263" y="105"/>
                  </a:lnTo>
                  <a:lnTo>
                    <a:pt x="6950" y="335"/>
                  </a:lnTo>
                  <a:lnTo>
                    <a:pt x="1" y="28141"/>
                  </a:lnTo>
                  <a:lnTo>
                    <a:pt x="73" y="28338"/>
                  </a:lnTo>
                  <a:lnTo>
                    <a:pt x="29371" y="12386"/>
                  </a:lnTo>
                  <a:lnTo>
                    <a:pt x="29485" y="12169"/>
                  </a:lnTo>
                  <a:lnTo>
                    <a:pt x="29485" y="12169"/>
                  </a:lnTo>
                  <a:lnTo>
                    <a:pt x="7356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17" name="Google Shape;417;p32"/>
            <p:cNvSpPr/>
            <p:nvPr/>
          </p:nvSpPr>
          <p:spPr>
            <a:xfrm>
              <a:off x="2092525" y="780650"/>
              <a:ext cx="735575" cy="432500"/>
            </a:xfrm>
            <a:custGeom>
              <a:avLst/>
              <a:gdLst/>
              <a:ahLst/>
              <a:cxnLst/>
              <a:rect l="l" t="t" r="r" b="b"/>
              <a:pathLst>
                <a:path w="29423" h="17300" extrusionOk="0">
                  <a:moveTo>
                    <a:pt x="29423" y="1"/>
                  </a:moveTo>
                  <a:lnTo>
                    <a:pt x="209" y="4811"/>
                  </a:lnTo>
                  <a:lnTo>
                    <a:pt x="0" y="5051"/>
                  </a:lnTo>
                  <a:lnTo>
                    <a:pt x="22276" y="17300"/>
                  </a:lnTo>
                  <a:lnTo>
                    <a:pt x="29423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18" name="Google Shape;418;p32"/>
            <p:cNvSpPr/>
            <p:nvPr/>
          </p:nvSpPr>
          <p:spPr>
            <a:xfrm>
              <a:off x="1125600" y="1959400"/>
              <a:ext cx="344325" cy="422600"/>
            </a:xfrm>
            <a:custGeom>
              <a:avLst/>
              <a:gdLst/>
              <a:ahLst/>
              <a:cxnLst/>
              <a:rect l="l" t="t" r="r" b="b"/>
              <a:pathLst>
                <a:path w="13773" h="16904" extrusionOk="0">
                  <a:moveTo>
                    <a:pt x="0" y="1"/>
                  </a:moveTo>
                  <a:lnTo>
                    <a:pt x="0" y="16903"/>
                  </a:lnTo>
                  <a:lnTo>
                    <a:pt x="13710" y="6803"/>
                  </a:lnTo>
                  <a:lnTo>
                    <a:pt x="13731" y="6751"/>
                  </a:lnTo>
                  <a:lnTo>
                    <a:pt x="13636" y="6741"/>
                  </a:lnTo>
                  <a:lnTo>
                    <a:pt x="13773" y="6595"/>
                  </a:lnTo>
                  <a:lnTo>
                    <a:pt x="13720" y="650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19" name="Google Shape;419;p32"/>
            <p:cNvSpPr/>
            <p:nvPr/>
          </p:nvSpPr>
          <p:spPr>
            <a:xfrm>
              <a:off x="1481375" y="2129475"/>
              <a:ext cx="635150" cy="625775"/>
            </a:xfrm>
            <a:custGeom>
              <a:avLst/>
              <a:gdLst/>
              <a:ahLst/>
              <a:cxnLst/>
              <a:rect l="l" t="t" r="r" b="b"/>
              <a:pathLst>
                <a:path w="25406" h="25031" extrusionOk="0">
                  <a:moveTo>
                    <a:pt x="1" y="0"/>
                  </a:moveTo>
                  <a:lnTo>
                    <a:pt x="12521" y="25030"/>
                  </a:lnTo>
                  <a:lnTo>
                    <a:pt x="20158" y="11717"/>
                  </a:lnTo>
                  <a:lnTo>
                    <a:pt x="25406" y="2577"/>
                  </a:lnTo>
                  <a:lnTo>
                    <a:pt x="17977" y="1826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20" name="Google Shape;420;p32"/>
            <p:cNvSpPr/>
            <p:nvPr/>
          </p:nvSpPr>
          <p:spPr>
            <a:xfrm>
              <a:off x="1125600" y="2129475"/>
              <a:ext cx="342750" cy="740525"/>
            </a:xfrm>
            <a:custGeom>
              <a:avLst/>
              <a:gdLst/>
              <a:ahLst/>
              <a:cxnLst/>
              <a:rect l="l" t="t" r="r" b="b"/>
              <a:pathLst>
                <a:path w="13710" h="29621" extrusionOk="0">
                  <a:moveTo>
                    <a:pt x="13710" y="0"/>
                  </a:moveTo>
                  <a:lnTo>
                    <a:pt x="0" y="10100"/>
                  </a:lnTo>
                  <a:lnTo>
                    <a:pt x="0" y="10340"/>
                  </a:lnTo>
                  <a:lnTo>
                    <a:pt x="1429" y="29621"/>
                  </a:lnTo>
                  <a:lnTo>
                    <a:pt x="1371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21" name="Google Shape;421;p32"/>
            <p:cNvSpPr/>
            <p:nvPr/>
          </p:nvSpPr>
          <p:spPr>
            <a:xfrm>
              <a:off x="1162625" y="2134425"/>
              <a:ext cx="625525" cy="755400"/>
            </a:xfrm>
            <a:custGeom>
              <a:avLst/>
              <a:gdLst/>
              <a:ahLst/>
              <a:cxnLst/>
              <a:rect l="l" t="t" r="r" b="b"/>
              <a:pathLst>
                <a:path w="25021" h="30216" extrusionOk="0">
                  <a:moveTo>
                    <a:pt x="12489" y="0"/>
                  </a:moveTo>
                  <a:lnTo>
                    <a:pt x="1" y="30132"/>
                  </a:lnTo>
                  <a:lnTo>
                    <a:pt x="1" y="30216"/>
                  </a:lnTo>
                  <a:lnTo>
                    <a:pt x="25020" y="25062"/>
                  </a:lnTo>
                  <a:lnTo>
                    <a:pt x="12489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22" name="Google Shape;422;p32"/>
            <p:cNvSpPr/>
            <p:nvPr/>
          </p:nvSpPr>
          <p:spPr>
            <a:xfrm>
              <a:off x="1164975" y="2770100"/>
              <a:ext cx="618725" cy="509425"/>
            </a:xfrm>
            <a:custGeom>
              <a:avLst/>
              <a:gdLst/>
              <a:ahLst/>
              <a:cxnLst/>
              <a:rect l="l" t="t" r="r" b="b"/>
              <a:pathLst>
                <a:path w="24749" h="20377" extrusionOk="0">
                  <a:moveTo>
                    <a:pt x="24749" y="0"/>
                  </a:moveTo>
                  <a:lnTo>
                    <a:pt x="0" y="5092"/>
                  </a:lnTo>
                  <a:lnTo>
                    <a:pt x="7648" y="20377"/>
                  </a:lnTo>
                  <a:lnTo>
                    <a:pt x="24749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23" name="Google Shape;423;p32"/>
            <p:cNvSpPr/>
            <p:nvPr/>
          </p:nvSpPr>
          <p:spPr>
            <a:xfrm>
              <a:off x="1361650" y="2777125"/>
              <a:ext cx="426500" cy="653450"/>
            </a:xfrm>
            <a:custGeom>
              <a:avLst/>
              <a:gdLst/>
              <a:ahLst/>
              <a:cxnLst/>
              <a:rect l="l" t="t" r="r" b="b"/>
              <a:pathLst>
                <a:path w="17060" h="26138" extrusionOk="0">
                  <a:moveTo>
                    <a:pt x="17059" y="1"/>
                  </a:moveTo>
                  <a:lnTo>
                    <a:pt x="0" y="20336"/>
                  </a:lnTo>
                  <a:lnTo>
                    <a:pt x="13429" y="26137"/>
                  </a:lnTo>
                  <a:lnTo>
                    <a:pt x="14931" y="15370"/>
                  </a:lnTo>
                  <a:lnTo>
                    <a:pt x="17059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24" name="Google Shape;424;p32"/>
            <p:cNvSpPr/>
            <p:nvPr/>
          </p:nvSpPr>
          <p:spPr>
            <a:xfrm>
              <a:off x="1799325" y="2193650"/>
              <a:ext cx="1025125" cy="569425"/>
            </a:xfrm>
            <a:custGeom>
              <a:avLst/>
              <a:gdLst/>
              <a:ahLst/>
              <a:cxnLst/>
              <a:rect l="l" t="t" r="r" b="b"/>
              <a:pathLst>
                <a:path w="41005" h="22777" extrusionOk="0">
                  <a:moveTo>
                    <a:pt x="13168" y="0"/>
                  </a:moveTo>
                  <a:lnTo>
                    <a:pt x="13200" y="63"/>
                  </a:lnTo>
                  <a:lnTo>
                    <a:pt x="13043" y="52"/>
                  </a:lnTo>
                  <a:lnTo>
                    <a:pt x="1" y="22776"/>
                  </a:lnTo>
                  <a:lnTo>
                    <a:pt x="40921" y="15702"/>
                  </a:lnTo>
                  <a:lnTo>
                    <a:pt x="41005" y="15588"/>
                  </a:lnTo>
                  <a:lnTo>
                    <a:pt x="13179" y="0"/>
                  </a:ln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  <a:ln w="9525" cap="flat" cmpd="sng">
              <a:solidFill>
                <a:schemeClr val="tx2">
                  <a:lumMod val="20000"/>
                  <a:lumOff val="8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25" name="Google Shape;425;p32"/>
            <p:cNvSpPr/>
            <p:nvPr/>
          </p:nvSpPr>
          <p:spPr>
            <a:xfrm>
              <a:off x="1910450" y="1216525"/>
              <a:ext cx="732450" cy="964350"/>
            </a:xfrm>
            <a:custGeom>
              <a:avLst/>
              <a:gdLst/>
              <a:ahLst/>
              <a:cxnLst/>
              <a:rect l="l" t="t" r="r" b="b"/>
              <a:pathLst>
                <a:path w="29298" h="38574" extrusionOk="0">
                  <a:moveTo>
                    <a:pt x="29298" y="1"/>
                  </a:moveTo>
                  <a:lnTo>
                    <a:pt x="0" y="15953"/>
                  </a:lnTo>
                  <a:lnTo>
                    <a:pt x="8535" y="38573"/>
                  </a:lnTo>
                  <a:lnTo>
                    <a:pt x="29298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26" name="Google Shape;426;p32"/>
            <p:cNvSpPr/>
            <p:nvPr/>
          </p:nvSpPr>
          <p:spPr>
            <a:xfrm>
              <a:off x="2130600" y="1216525"/>
              <a:ext cx="1117450" cy="968800"/>
            </a:xfrm>
            <a:custGeom>
              <a:avLst/>
              <a:gdLst/>
              <a:ahLst/>
              <a:cxnLst/>
              <a:rect l="l" t="t" r="r" b="b"/>
              <a:pathLst>
                <a:path w="44698" h="38752" extrusionOk="0">
                  <a:moveTo>
                    <a:pt x="20858" y="1"/>
                  </a:moveTo>
                  <a:lnTo>
                    <a:pt x="0" y="38751"/>
                  </a:lnTo>
                  <a:lnTo>
                    <a:pt x="44625" y="31687"/>
                  </a:lnTo>
                  <a:lnTo>
                    <a:pt x="44625" y="31677"/>
                  </a:lnTo>
                  <a:lnTo>
                    <a:pt x="44698" y="31666"/>
                  </a:lnTo>
                  <a:lnTo>
                    <a:pt x="20858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 dirty="0"/>
            </a:p>
          </p:txBody>
        </p:sp>
        <p:sp>
          <p:nvSpPr>
            <p:cNvPr id="427" name="Google Shape;427;p32"/>
            <p:cNvSpPr/>
            <p:nvPr/>
          </p:nvSpPr>
          <p:spPr>
            <a:xfrm>
              <a:off x="2649425" y="733700"/>
              <a:ext cx="761400" cy="479450"/>
            </a:xfrm>
            <a:custGeom>
              <a:avLst/>
              <a:gdLst/>
              <a:ahLst/>
              <a:cxnLst/>
              <a:rect l="l" t="t" r="r" b="b"/>
              <a:pathLst>
                <a:path w="30456" h="19178" extrusionOk="0">
                  <a:moveTo>
                    <a:pt x="30455" y="1"/>
                  </a:moveTo>
                  <a:lnTo>
                    <a:pt x="7147" y="1879"/>
                  </a:lnTo>
                  <a:lnTo>
                    <a:pt x="0" y="19178"/>
                  </a:lnTo>
                  <a:lnTo>
                    <a:pt x="30455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28" name="Google Shape;428;p32"/>
            <p:cNvSpPr/>
            <p:nvPr/>
          </p:nvSpPr>
          <p:spPr>
            <a:xfrm>
              <a:off x="2649425" y="733700"/>
              <a:ext cx="761400" cy="1274500"/>
            </a:xfrm>
            <a:custGeom>
              <a:avLst/>
              <a:gdLst/>
              <a:ahLst/>
              <a:cxnLst/>
              <a:rect l="l" t="t" r="r" b="b"/>
              <a:pathLst>
                <a:path w="30456" h="50980" extrusionOk="0">
                  <a:moveTo>
                    <a:pt x="30455" y="1"/>
                  </a:moveTo>
                  <a:lnTo>
                    <a:pt x="0" y="19178"/>
                  </a:lnTo>
                  <a:lnTo>
                    <a:pt x="146" y="19251"/>
                  </a:lnTo>
                  <a:lnTo>
                    <a:pt x="105" y="19314"/>
                  </a:lnTo>
                  <a:lnTo>
                    <a:pt x="23945" y="50979"/>
                  </a:lnTo>
                  <a:lnTo>
                    <a:pt x="23977" y="50979"/>
                  </a:lnTo>
                  <a:lnTo>
                    <a:pt x="24102" y="50802"/>
                  </a:lnTo>
                  <a:lnTo>
                    <a:pt x="30455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29" name="Google Shape;429;p32"/>
            <p:cNvSpPr/>
            <p:nvPr/>
          </p:nvSpPr>
          <p:spPr>
            <a:xfrm>
              <a:off x="2128775" y="2017550"/>
              <a:ext cx="1113025" cy="565800"/>
            </a:xfrm>
            <a:custGeom>
              <a:avLst/>
              <a:gdLst/>
              <a:ahLst/>
              <a:cxnLst/>
              <a:rect l="l" t="t" r="r" b="b"/>
              <a:pathLst>
                <a:path w="44521" h="22632" extrusionOk="0">
                  <a:moveTo>
                    <a:pt x="44520" y="1"/>
                  </a:moveTo>
                  <a:lnTo>
                    <a:pt x="1" y="7044"/>
                  </a:lnTo>
                  <a:lnTo>
                    <a:pt x="27827" y="22632"/>
                  </a:lnTo>
                  <a:lnTo>
                    <a:pt x="4452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30" name="Google Shape;430;p32"/>
            <p:cNvSpPr/>
            <p:nvPr/>
          </p:nvSpPr>
          <p:spPr>
            <a:xfrm>
              <a:off x="2828075" y="458000"/>
              <a:ext cx="582750" cy="322675"/>
            </a:xfrm>
            <a:custGeom>
              <a:avLst/>
              <a:gdLst/>
              <a:ahLst/>
              <a:cxnLst/>
              <a:rect l="l" t="t" r="r" b="b"/>
              <a:pathLst>
                <a:path w="23310" h="12907" extrusionOk="0">
                  <a:moveTo>
                    <a:pt x="10434" y="1"/>
                  </a:moveTo>
                  <a:lnTo>
                    <a:pt x="10174" y="74"/>
                  </a:lnTo>
                  <a:lnTo>
                    <a:pt x="9882" y="94"/>
                  </a:lnTo>
                  <a:lnTo>
                    <a:pt x="1" y="12907"/>
                  </a:lnTo>
                  <a:lnTo>
                    <a:pt x="23309" y="11029"/>
                  </a:lnTo>
                  <a:lnTo>
                    <a:pt x="10434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31" name="Google Shape;431;p32"/>
            <p:cNvSpPr/>
            <p:nvPr/>
          </p:nvSpPr>
          <p:spPr>
            <a:xfrm>
              <a:off x="3088925" y="301750"/>
              <a:ext cx="533175" cy="431975"/>
            </a:xfrm>
            <a:custGeom>
              <a:avLst/>
              <a:gdLst/>
              <a:ahLst/>
              <a:cxnLst/>
              <a:rect l="l" t="t" r="r" b="b"/>
              <a:pathLst>
                <a:path w="21327" h="17279" extrusionOk="0">
                  <a:moveTo>
                    <a:pt x="21327" y="1"/>
                  </a:moveTo>
                  <a:lnTo>
                    <a:pt x="0" y="6251"/>
                  </a:lnTo>
                  <a:lnTo>
                    <a:pt x="12875" y="17279"/>
                  </a:lnTo>
                  <a:lnTo>
                    <a:pt x="21327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32" name="Google Shape;432;p32"/>
            <p:cNvSpPr/>
            <p:nvPr/>
          </p:nvSpPr>
          <p:spPr>
            <a:xfrm>
              <a:off x="3410800" y="300475"/>
              <a:ext cx="711600" cy="433250"/>
            </a:xfrm>
            <a:custGeom>
              <a:avLst/>
              <a:gdLst/>
              <a:ahLst/>
              <a:cxnLst/>
              <a:rect l="l" t="t" r="r" b="b"/>
              <a:pathLst>
                <a:path w="28464" h="17330" extrusionOk="0">
                  <a:moveTo>
                    <a:pt x="8639" y="0"/>
                  </a:moveTo>
                  <a:lnTo>
                    <a:pt x="8452" y="52"/>
                  </a:lnTo>
                  <a:lnTo>
                    <a:pt x="0" y="17330"/>
                  </a:lnTo>
                  <a:lnTo>
                    <a:pt x="0" y="17330"/>
                  </a:lnTo>
                  <a:lnTo>
                    <a:pt x="28463" y="6239"/>
                  </a:lnTo>
                  <a:lnTo>
                    <a:pt x="8639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33" name="Google Shape;433;p32"/>
            <p:cNvSpPr/>
            <p:nvPr/>
          </p:nvSpPr>
          <p:spPr>
            <a:xfrm>
              <a:off x="4136725" y="459575"/>
              <a:ext cx="333375" cy="518575"/>
            </a:xfrm>
            <a:custGeom>
              <a:avLst/>
              <a:gdLst/>
              <a:ahLst/>
              <a:cxnLst/>
              <a:rect l="l" t="t" r="r" b="b"/>
              <a:pathLst>
                <a:path w="13335" h="20743" extrusionOk="0">
                  <a:moveTo>
                    <a:pt x="0" y="1"/>
                  </a:moveTo>
                  <a:lnTo>
                    <a:pt x="6302" y="20743"/>
                  </a:lnTo>
                  <a:lnTo>
                    <a:pt x="13335" y="386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34" name="Google Shape;434;p32"/>
            <p:cNvSpPr/>
            <p:nvPr/>
          </p:nvSpPr>
          <p:spPr>
            <a:xfrm>
              <a:off x="4294275" y="469225"/>
              <a:ext cx="546475" cy="508925"/>
            </a:xfrm>
            <a:custGeom>
              <a:avLst/>
              <a:gdLst/>
              <a:ahLst/>
              <a:cxnLst/>
              <a:rect l="l" t="t" r="r" b="b"/>
              <a:pathLst>
                <a:path w="21859" h="20357" extrusionOk="0">
                  <a:moveTo>
                    <a:pt x="7033" y="0"/>
                  </a:moveTo>
                  <a:lnTo>
                    <a:pt x="0" y="20357"/>
                  </a:lnTo>
                  <a:lnTo>
                    <a:pt x="21858" y="3684"/>
                  </a:lnTo>
                  <a:lnTo>
                    <a:pt x="7095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35" name="Google Shape;435;p32"/>
            <p:cNvSpPr/>
            <p:nvPr/>
          </p:nvSpPr>
          <p:spPr>
            <a:xfrm>
              <a:off x="4294275" y="469225"/>
              <a:ext cx="175825" cy="508925"/>
            </a:xfrm>
            <a:custGeom>
              <a:avLst/>
              <a:gdLst/>
              <a:ahLst/>
              <a:cxnLst/>
              <a:rect l="l" t="t" r="r" b="b"/>
              <a:pathLst>
                <a:path w="7033" h="20357" extrusionOk="0">
                  <a:moveTo>
                    <a:pt x="7033" y="0"/>
                  </a:moveTo>
                  <a:lnTo>
                    <a:pt x="0" y="20357"/>
                  </a:lnTo>
                  <a:lnTo>
                    <a:pt x="0" y="20357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36" name="Google Shape;436;p32"/>
            <p:cNvSpPr/>
            <p:nvPr/>
          </p:nvSpPr>
          <p:spPr>
            <a:xfrm>
              <a:off x="3410800" y="456450"/>
              <a:ext cx="883500" cy="521700"/>
            </a:xfrm>
            <a:custGeom>
              <a:avLst/>
              <a:gdLst/>
              <a:ahLst/>
              <a:cxnLst/>
              <a:rect l="l" t="t" r="r" b="b"/>
              <a:pathLst>
                <a:path w="35340" h="20868" extrusionOk="0">
                  <a:moveTo>
                    <a:pt x="28463" y="0"/>
                  </a:moveTo>
                  <a:lnTo>
                    <a:pt x="0" y="11091"/>
                  </a:lnTo>
                  <a:lnTo>
                    <a:pt x="35182" y="20826"/>
                  </a:lnTo>
                  <a:lnTo>
                    <a:pt x="35182" y="20815"/>
                  </a:lnTo>
                  <a:lnTo>
                    <a:pt x="35339" y="20868"/>
                  </a:lnTo>
                  <a:lnTo>
                    <a:pt x="35339" y="20868"/>
                  </a:lnTo>
                  <a:lnTo>
                    <a:pt x="29037" y="126"/>
                  </a:lnTo>
                  <a:lnTo>
                    <a:pt x="28850" y="126"/>
                  </a:lnTo>
                  <a:lnTo>
                    <a:pt x="28463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37" name="Google Shape;437;p32"/>
            <p:cNvSpPr/>
            <p:nvPr/>
          </p:nvSpPr>
          <p:spPr>
            <a:xfrm>
              <a:off x="4136725" y="459575"/>
              <a:ext cx="157575" cy="518575"/>
            </a:xfrm>
            <a:custGeom>
              <a:avLst/>
              <a:gdLst/>
              <a:ahLst/>
              <a:cxnLst/>
              <a:rect l="l" t="t" r="r" b="b"/>
              <a:pathLst>
                <a:path w="6303" h="20743" extrusionOk="0">
                  <a:moveTo>
                    <a:pt x="0" y="1"/>
                  </a:moveTo>
                  <a:lnTo>
                    <a:pt x="6302" y="20743"/>
                  </a:lnTo>
                  <a:lnTo>
                    <a:pt x="6302" y="20743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38" name="Google Shape;438;p32"/>
            <p:cNvSpPr/>
            <p:nvPr/>
          </p:nvSpPr>
          <p:spPr>
            <a:xfrm>
              <a:off x="4294275" y="561300"/>
              <a:ext cx="996150" cy="482575"/>
            </a:xfrm>
            <a:custGeom>
              <a:avLst/>
              <a:gdLst/>
              <a:ahLst/>
              <a:cxnLst/>
              <a:rect l="l" t="t" r="r" b="b"/>
              <a:pathLst>
                <a:path w="39846" h="19303" extrusionOk="0">
                  <a:moveTo>
                    <a:pt x="21858" y="1"/>
                  </a:moveTo>
                  <a:lnTo>
                    <a:pt x="0" y="16674"/>
                  </a:lnTo>
                  <a:lnTo>
                    <a:pt x="39679" y="19292"/>
                  </a:lnTo>
                  <a:lnTo>
                    <a:pt x="39700" y="19250"/>
                  </a:lnTo>
                  <a:lnTo>
                    <a:pt x="39846" y="19303"/>
                  </a:lnTo>
                  <a:lnTo>
                    <a:pt x="39846" y="19303"/>
                  </a:lnTo>
                  <a:lnTo>
                    <a:pt x="22693" y="314"/>
                  </a:lnTo>
                  <a:lnTo>
                    <a:pt x="22057" y="52"/>
                  </a:lnTo>
                  <a:lnTo>
                    <a:pt x="21858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39" name="Google Shape;439;p32"/>
            <p:cNvSpPr/>
            <p:nvPr/>
          </p:nvSpPr>
          <p:spPr>
            <a:xfrm>
              <a:off x="4294275" y="561300"/>
              <a:ext cx="546475" cy="416850"/>
            </a:xfrm>
            <a:custGeom>
              <a:avLst/>
              <a:gdLst/>
              <a:ahLst/>
              <a:cxnLst/>
              <a:rect l="l" t="t" r="r" b="b"/>
              <a:pathLst>
                <a:path w="21859" h="16674" extrusionOk="0">
                  <a:moveTo>
                    <a:pt x="21858" y="1"/>
                  </a:moveTo>
                  <a:lnTo>
                    <a:pt x="0" y="16674"/>
                  </a:lnTo>
                  <a:lnTo>
                    <a:pt x="0" y="16674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40" name="Google Shape;440;p32"/>
            <p:cNvSpPr/>
            <p:nvPr/>
          </p:nvSpPr>
          <p:spPr>
            <a:xfrm>
              <a:off x="4861575" y="569125"/>
              <a:ext cx="675350" cy="474750"/>
            </a:xfrm>
            <a:custGeom>
              <a:avLst/>
              <a:gdLst/>
              <a:ahLst/>
              <a:cxnLst/>
              <a:rect l="l" t="t" r="r" b="b"/>
              <a:pathLst>
                <a:path w="27014" h="18990" extrusionOk="0">
                  <a:moveTo>
                    <a:pt x="1" y="1"/>
                  </a:moveTo>
                  <a:lnTo>
                    <a:pt x="17154" y="18990"/>
                  </a:lnTo>
                  <a:lnTo>
                    <a:pt x="27014" y="11321"/>
                  </a:lnTo>
                  <a:lnTo>
                    <a:pt x="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41" name="Google Shape;441;p32"/>
            <p:cNvSpPr/>
            <p:nvPr/>
          </p:nvSpPr>
          <p:spPr>
            <a:xfrm>
              <a:off x="3251950" y="733700"/>
              <a:ext cx="1038425" cy="1273725"/>
            </a:xfrm>
            <a:custGeom>
              <a:avLst/>
              <a:gdLst/>
              <a:ahLst/>
              <a:cxnLst/>
              <a:rect l="l" t="t" r="r" b="b"/>
              <a:pathLst>
                <a:path w="41537" h="50949" extrusionOk="0">
                  <a:moveTo>
                    <a:pt x="6354" y="1"/>
                  </a:moveTo>
                  <a:lnTo>
                    <a:pt x="1" y="50802"/>
                  </a:lnTo>
                  <a:lnTo>
                    <a:pt x="1" y="50802"/>
                  </a:lnTo>
                  <a:lnTo>
                    <a:pt x="63" y="50729"/>
                  </a:lnTo>
                  <a:lnTo>
                    <a:pt x="94" y="50948"/>
                  </a:lnTo>
                  <a:lnTo>
                    <a:pt x="147" y="50938"/>
                  </a:lnTo>
                  <a:lnTo>
                    <a:pt x="41443" y="10017"/>
                  </a:lnTo>
                  <a:lnTo>
                    <a:pt x="41536" y="9736"/>
                  </a:lnTo>
                  <a:lnTo>
                    <a:pt x="6354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42" name="Google Shape;442;p32"/>
            <p:cNvSpPr/>
            <p:nvPr/>
          </p:nvSpPr>
          <p:spPr>
            <a:xfrm>
              <a:off x="3255600" y="984125"/>
              <a:ext cx="1032425" cy="1023025"/>
            </a:xfrm>
            <a:custGeom>
              <a:avLst/>
              <a:gdLst/>
              <a:ahLst/>
              <a:cxnLst/>
              <a:rect l="l" t="t" r="r" b="b"/>
              <a:pathLst>
                <a:path w="41297" h="40921" extrusionOk="0">
                  <a:moveTo>
                    <a:pt x="41297" y="0"/>
                  </a:moveTo>
                  <a:lnTo>
                    <a:pt x="1" y="40921"/>
                  </a:lnTo>
                  <a:lnTo>
                    <a:pt x="29590" y="36852"/>
                  </a:lnTo>
                  <a:lnTo>
                    <a:pt x="29454" y="36685"/>
                  </a:lnTo>
                  <a:lnTo>
                    <a:pt x="29788" y="36779"/>
                  </a:lnTo>
                  <a:lnTo>
                    <a:pt x="41297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43" name="Google Shape;443;p32"/>
            <p:cNvSpPr/>
            <p:nvPr/>
          </p:nvSpPr>
          <p:spPr>
            <a:xfrm>
              <a:off x="4008125" y="978125"/>
              <a:ext cx="1278125" cy="926775"/>
            </a:xfrm>
            <a:custGeom>
              <a:avLst/>
              <a:gdLst/>
              <a:ahLst/>
              <a:cxnLst/>
              <a:rect l="l" t="t" r="r" b="b"/>
              <a:pathLst>
                <a:path w="51125" h="37071" extrusionOk="0">
                  <a:moveTo>
                    <a:pt x="11446" y="1"/>
                  </a:moveTo>
                  <a:lnTo>
                    <a:pt x="11602" y="42"/>
                  </a:lnTo>
                  <a:lnTo>
                    <a:pt x="0" y="37071"/>
                  </a:lnTo>
                  <a:lnTo>
                    <a:pt x="51073" y="2776"/>
                  </a:lnTo>
                  <a:lnTo>
                    <a:pt x="51125" y="2619"/>
                  </a:lnTo>
                  <a:lnTo>
                    <a:pt x="11446" y="1"/>
                  </a:ln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 dirty="0"/>
            </a:p>
          </p:txBody>
        </p:sp>
        <p:sp>
          <p:nvSpPr>
            <p:cNvPr id="444" name="Google Shape;444;p32"/>
            <p:cNvSpPr/>
            <p:nvPr/>
          </p:nvSpPr>
          <p:spPr>
            <a:xfrm>
              <a:off x="4294275" y="978125"/>
              <a:ext cx="991975" cy="65475"/>
            </a:xfrm>
            <a:custGeom>
              <a:avLst/>
              <a:gdLst/>
              <a:ahLst/>
              <a:cxnLst/>
              <a:rect l="l" t="t" r="r" b="b"/>
              <a:pathLst>
                <a:path w="39679" h="2619" extrusionOk="0">
                  <a:moveTo>
                    <a:pt x="0" y="1"/>
                  </a:moveTo>
                  <a:lnTo>
                    <a:pt x="0" y="1"/>
                  </a:lnTo>
                  <a:lnTo>
                    <a:pt x="39679" y="2619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45" name="Google Shape;445;p32"/>
            <p:cNvSpPr/>
            <p:nvPr/>
          </p:nvSpPr>
          <p:spPr>
            <a:xfrm>
              <a:off x="2835900" y="2022000"/>
              <a:ext cx="504250" cy="568675"/>
            </a:xfrm>
            <a:custGeom>
              <a:avLst/>
              <a:gdLst/>
              <a:ahLst/>
              <a:cxnLst/>
              <a:rect l="l" t="t" r="r" b="b"/>
              <a:pathLst>
                <a:path w="20170" h="22747" extrusionOk="0">
                  <a:moveTo>
                    <a:pt x="16507" y="1"/>
                  </a:moveTo>
                  <a:lnTo>
                    <a:pt x="1" y="22380"/>
                  </a:lnTo>
                  <a:lnTo>
                    <a:pt x="20169" y="22746"/>
                  </a:lnTo>
                  <a:lnTo>
                    <a:pt x="19001" y="15453"/>
                  </a:lnTo>
                  <a:lnTo>
                    <a:pt x="16507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46" name="Google Shape;446;p32"/>
            <p:cNvSpPr/>
            <p:nvPr/>
          </p:nvSpPr>
          <p:spPr>
            <a:xfrm>
              <a:off x="3255600" y="1913225"/>
              <a:ext cx="742900" cy="677450"/>
            </a:xfrm>
            <a:custGeom>
              <a:avLst/>
              <a:gdLst/>
              <a:ahLst/>
              <a:cxnLst/>
              <a:rect l="l" t="t" r="r" b="b"/>
              <a:pathLst>
                <a:path w="29716" h="27098" extrusionOk="0">
                  <a:moveTo>
                    <a:pt x="29716" y="1"/>
                  </a:moveTo>
                  <a:lnTo>
                    <a:pt x="1" y="4091"/>
                  </a:lnTo>
                  <a:lnTo>
                    <a:pt x="1086" y="10789"/>
                  </a:lnTo>
                  <a:lnTo>
                    <a:pt x="3715" y="27097"/>
                  </a:lnTo>
                  <a:lnTo>
                    <a:pt x="3725" y="27097"/>
                  </a:lnTo>
                  <a:lnTo>
                    <a:pt x="29716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47" name="Google Shape;447;p32"/>
            <p:cNvSpPr/>
            <p:nvPr/>
          </p:nvSpPr>
          <p:spPr>
            <a:xfrm>
              <a:off x="1705175" y="2772175"/>
              <a:ext cx="693350" cy="663600"/>
            </a:xfrm>
            <a:custGeom>
              <a:avLst/>
              <a:gdLst/>
              <a:ahLst/>
              <a:cxnLst/>
              <a:rect l="l" t="t" r="r" b="b"/>
              <a:pathLst>
                <a:path w="27734" h="26544" extrusionOk="0">
                  <a:moveTo>
                    <a:pt x="3673" y="1"/>
                  </a:moveTo>
                  <a:lnTo>
                    <a:pt x="1628" y="14722"/>
                  </a:lnTo>
                  <a:lnTo>
                    <a:pt x="1" y="26470"/>
                  </a:lnTo>
                  <a:lnTo>
                    <a:pt x="52" y="26491"/>
                  </a:lnTo>
                  <a:lnTo>
                    <a:pt x="73" y="26544"/>
                  </a:lnTo>
                  <a:lnTo>
                    <a:pt x="27608" y="23685"/>
                  </a:lnTo>
                  <a:cubicBezTo>
                    <a:pt x="27566" y="23445"/>
                    <a:pt x="27608" y="23184"/>
                    <a:pt x="27733" y="22976"/>
                  </a:cubicBezTo>
                  <a:lnTo>
                    <a:pt x="3673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48" name="Google Shape;448;p32"/>
            <p:cNvSpPr/>
            <p:nvPr/>
          </p:nvSpPr>
          <p:spPr>
            <a:xfrm>
              <a:off x="2435525" y="2589325"/>
              <a:ext cx="904625" cy="762200"/>
            </a:xfrm>
            <a:custGeom>
              <a:avLst/>
              <a:gdLst/>
              <a:ahLst/>
              <a:cxnLst/>
              <a:rect l="l" t="t" r="r" b="b"/>
              <a:pathLst>
                <a:path w="36185" h="30488" extrusionOk="0">
                  <a:moveTo>
                    <a:pt x="15797" y="0"/>
                  </a:moveTo>
                  <a:lnTo>
                    <a:pt x="6824" y="16976"/>
                  </a:lnTo>
                  <a:lnTo>
                    <a:pt x="1" y="30144"/>
                  </a:lnTo>
                  <a:cubicBezTo>
                    <a:pt x="94" y="30237"/>
                    <a:pt x="157" y="30362"/>
                    <a:pt x="198" y="30487"/>
                  </a:cubicBezTo>
                  <a:lnTo>
                    <a:pt x="36184" y="376"/>
                  </a:lnTo>
                  <a:lnTo>
                    <a:pt x="15797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49" name="Google Shape;449;p32"/>
            <p:cNvSpPr/>
            <p:nvPr/>
          </p:nvSpPr>
          <p:spPr>
            <a:xfrm>
              <a:off x="1799325" y="2586200"/>
              <a:ext cx="1023050" cy="756725"/>
            </a:xfrm>
            <a:custGeom>
              <a:avLst/>
              <a:gdLst/>
              <a:ahLst/>
              <a:cxnLst/>
              <a:rect l="l" t="t" r="r" b="b"/>
              <a:pathLst>
                <a:path w="40922" h="30269" extrusionOk="0">
                  <a:moveTo>
                    <a:pt x="40921" y="0"/>
                  </a:moveTo>
                  <a:lnTo>
                    <a:pt x="1" y="7074"/>
                  </a:lnTo>
                  <a:lnTo>
                    <a:pt x="24176" y="30174"/>
                  </a:lnTo>
                  <a:cubicBezTo>
                    <a:pt x="24322" y="30060"/>
                    <a:pt x="24520" y="29976"/>
                    <a:pt x="24760" y="29976"/>
                  </a:cubicBezTo>
                  <a:cubicBezTo>
                    <a:pt x="24874" y="29976"/>
                    <a:pt x="24979" y="29997"/>
                    <a:pt x="25073" y="30028"/>
                  </a:cubicBezTo>
                  <a:lnTo>
                    <a:pt x="40879" y="125"/>
                  </a:lnTo>
                  <a:lnTo>
                    <a:pt x="40828" y="115"/>
                  </a:lnTo>
                  <a:lnTo>
                    <a:pt x="40921" y="0"/>
                  </a:lnTo>
                  <a:close/>
                  <a:moveTo>
                    <a:pt x="32272" y="17101"/>
                  </a:moveTo>
                  <a:lnTo>
                    <a:pt x="25354" y="30174"/>
                  </a:lnTo>
                  <a:lnTo>
                    <a:pt x="25449" y="30269"/>
                  </a:lnTo>
                  <a:lnTo>
                    <a:pt x="32272" y="1710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50" name="Google Shape;450;p32"/>
            <p:cNvSpPr/>
            <p:nvPr/>
          </p:nvSpPr>
          <p:spPr>
            <a:xfrm>
              <a:off x="2440475" y="2598725"/>
              <a:ext cx="1417425" cy="916075"/>
            </a:xfrm>
            <a:custGeom>
              <a:avLst/>
              <a:gdLst/>
              <a:ahLst/>
              <a:cxnLst/>
              <a:rect l="l" t="t" r="r" b="b"/>
              <a:pathLst>
                <a:path w="56697" h="36643" extrusionOk="0">
                  <a:moveTo>
                    <a:pt x="35986" y="0"/>
                  </a:moveTo>
                  <a:lnTo>
                    <a:pt x="0" y="30111"/>
                  </a:lnTo>
                  <a:cubicBezTo>
                    <a:pt x="63" y="30310"/>
                    <a:pt x="74" y="30529"/>
                    <a:pt x="11" y="30737"/>
                  </a:cubicBezTo>
                  <a:lnTo>
                    <a:pt x="56446" y="36643"/>
                  </a:lnTo>
                  <a:lnTo>
                    <a:pt x="56394" y="36559"/>
                  </a:lnTo>
                  <a:lnTo>
                    <a:pt x="56697" y="36403"/>
                  </a:lnTo>
                  <a:lnTo>
                    <a:pt x="36268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51" name="Google Shape;451;p32"/>
            <p:cNvSpPr/>
            <p:nvPr/>
          </p:nvSpPr>
          <p:spPr>
            <a:xfrm>
              <a:off x="3348725" y="1912975"/>
              <a:ext cx="1181625" cy="687075"/>
            </a:xfrm>
            <a:custGeom>
              <a:avLst/>
              <a:gdLst/>
              <a:ahLst/>
              <a:cxnLst/>
              <a:rect l="l" t="t" r="r" b="b"/>
              <a:pathLst>
                <a:path w="47265" h="27483" extrusionOk="0">
                  <a:moveTo>
                    <a:pt x="26095" y="1"/>
                  </a:moveTo>
                  <a:lnTo>
                    <a:pt x="25991" y="11"/>
                  </a:lnTo>
                  <a:lnTo>
                    <a:pt x="0" y="27107"/>
                  </a:lnTo>
                  <a:lnTo>
                    <a:pt x="47264" y="27483"/>
                  </a:lnTo>
                  <a:lnTo>
                    <a:pt x="32251" y="7993"/>
                  </a:lnTo>
                  <a:lnTo>
                    <a:pt x="26095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52" name="Google Shape;452;p32"/>
            <p:cNvSpPr/>
            <p:nvPr/>
          </p:nvSpPr>
          <p:spPr>
            <a:xfrm>
              <a:off x="3347150" y="2598725"/>
              <a:ext cx="1183475" cy="910100"/>
            </a:xfrm>
            <a:custGeom>
              <a:avLst/>
              <a:gdLst/>
              <a:ahLst/>
              <a:cxnLst/>
              <a:rect l="l" t="t" r="r" b="b"/>
              <a:pathLst>
                <a:path w="47339" h="36404" extrusionOk="0">
                  <a:moveTo>
                    <a:pt x="1" y="0"/>
                  </a:moveTo>
                  <a:lnTo>
                    <a:pt x="20430" y="36403"/>
                  </a:lnTo>
                  <a:lnTo>
                    <a:pt x="20440" y="36392"/>
                  </a:lnTo>
                  <a:lnTo>
                    <a:pt x="20701" y="36257"/>
                  </a:lnTo>
                  <a:lnTo>
                    <a:pt x="47338" y="376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53" name="Google Shape;453;p32"/>
            <p:cNvSpPr/>
            <p:nvPr/>
          </p:nvSpPr>
          <p:spPr>
            <a:xfrm>
              <a:off x="5290400" y="852125"/>
              <a:ext cx="669100" cy="448425"/>
            </a:xfrm>
            <a:custGeom>
              <a:avLst/>
              <a:gdLst/>
              <a:ahLst/>
              <a:cxnLst/>
              <a:rect l="l" t="t" r="r" b="b"/>
              <a:pathLst>
                <a:path w="26764" h="17937" extrusionOk="0">
                  <a:moveTo>
                    <a:pt x="9861" y="1"/>
                  </a:moveTo>
                  <a:lnTo>
                    <a:pt x="1" y="7670"/>
                  </a:lnTo>
                  <a:lnTo>
                    <a:pt x="158" y="7722"/>
                  </a:lnTo>
                  <a:lnTo>
                    <a:pt x="158" y="7732"/>
                  </a:lnTo>
                  <a:lnTo>
                    <a:pt x="26763" y="17936"/>
                  </a:lnTo>
                  <a:lnTo>
                    <a:pt x="26763" y="17936"/>
                  </a:lnTo>
                  <a:lnTo>
                    <a:pt x="9965" y="42"/>
                  </a:lnTo>
                  <a:lnTo>
                    <a:pt x="986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54" name="Google Shape;454;p32"/>
            <p:cNvSpPr/>
            <p:nvPr/>
          </p:nvSpPr>
          <p:spPr>
            <a:xfrm>
              <a:off x="5290400" y="852125"/>
              <a:ext cx="246525" cy="191750"/>
            </a:xfrm>
            <a:custGeom>
              <a:avLst/>
              <a:gdLst/>
              <a:ahLst/>
              <a:cxnLst/>
              <a:rect l="l" t="t" r="r" b="b"/>
              <a:pathLst>
                <a:path w="9861" h="7670" extrusionOk="0">
                  <a:moveTo>
                    <a:pt x="9861" y="1"/>
                  </a:moveTo>
                  <a:lnTo>
                    <a:pt x="1" y="7670"/>
                  </a:lnTo>
                  <a:lnTo>
                    <a:pt x="1" y="767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55" name="Google Shape;455;p32"/>
            <p:cNvSpPr/>
            <p:nvPr/>
          </p:nvSpPr>
          <p:spPr>
            <a:xfrm>
              <a:off x="4013600" y="1916100"/>
              <a:ext cx="903050" cy="681600"/>
            </a:xfrm>
            <a:custGeom>
              <a:avLst/>
              <a:gdLst/>
              <a:ahLst/>
              <a:cxnLst/>
              <a:rect l="l" t="t" r="r" b="b"/>
              <a:pathLst>
                <a:path w="36122" h="27264" extrusionOk="0">
                  <a:moveTo>
                    <a:pt x="1" y="1"/>
                  </a:moveTo>
                  <a:lnTo>
                    <a:pt x="3746" y="4852"/>
                  </a:lnTo>
                  <a:lnTo>
                    <a:pt x="21014" y="27263"/>
                  </a:lnTo>
                  <a:lnTo>
                    <a:pt x="36122" y="10685"/>
                  </a:lnTo>
                  <a:lnTo>
                    <a:pt x="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56" name="Google Shape;456;p32"/>
            <p:cNvSpPr/>
            <p:nvPr/>
          </p:nvSpPr>
          <p:spPr>
            <a:xfrm>
              <a:off x="4007875" y="1047500"/>
              <a:ext cx="1277100" cy="1128675"/>
            </a:xfrm>
            <a:custGeom>
              <a:avLst/>
              <a:gdLst/>
              <a:ahLst/>
              <a:cxnLst/>
              <a:rect l="l" t="t" r="r" b="b"/>
              <a:pathLst>
                <a:path w="51084" h="45147" extrusionOk="0">
                  <a:moveTo>
                    <a:pt x="51083" y="1"/>
                  </a:moveTo>
                  <a:lnTo>
                    <a:pt x="10" y="34296"/>
                  </a:lnTo>
                  <a:lnTo>
                    <a:pt x="0" y="34337"/>
                  </a:lnTo>
                  <a:lnTo>
                    <a:pt x="36539" y="45147"/>
                  </a:lnTo>
                  <a:lnTo>
                    <a:pt x="51083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57" name="Google Shape;457;p32"/>
            <p:cNvSpPr/>
            <p:nvPr/>
          </p:nvSpPr>
          <p:spPr>
            <a:xfrm>
              <a:off x="4929675" y="1045425"/>
              <a:ext cx="1040775" cy="1131025"/>
            </a:xfrm>
            <a:custGeom>
              <a:avLst/>
              <a:gdLst/>
              <a:ahLst/>
              <a:cxnLst/>
              <a:rect l="l" t="t" r="r" b="b"/>
              <a:pathLst>
                <a:path w="41631" h="45241" extrusionOk="0">
                  <a:moveTo>
                    <a:pt x="14587" y="0"/>
                  </a:moveTo>
                  <a:lnTo>
                    <a:pt x="1" y="45240"/>
                  </a:lnTo>
                  <a:lnTo>
                    <a:pt x="41631" y="10674"/>
                  </a:lnTo>
                  <a:lnTo>
                    <a:pt x="41192" y="10204"/>
                  </a:lnTo>
                  <a:lnTo>
                    <a:pt x="14587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58" name="Google Shape;458;p32"/>
            <p:cNvSpPr/>
            <p:nvPr/>
          </p:nvSpPr>
          <p:spPr>
            <a:xfrm>
              <a:off x="4545450" y="2187900"/>
              <a:ext cx="829250" cy="755675"/>
            </a:xfrm>
            <a:custGeom>
              <a:avLst/>
              <a:gdLst/>
              <a:ahLst/>
              <a:cxnLst/>
              <a:rect l="l" t="t" r="r" b="b"/>
              <a:pathLst>
                <a:path w="33170" h="30227" extrusionOk="0">
                  <a:moveTo>
                    <a:pt x="15108" y="1"/>
                  </a:moveTo>
                  <a:lnTo>
                    <a:pt x="0" y="16590"/>
                  </a:lnTo>
                  <a:lnTo>
                    <a:pt x="33169" y="30226"/>
                  </a:lnTo>
                  <a:lnTo>
                    <a:pt x="33169" y="30226"/>
                  </a:lnTo>
                  <a:lnTo>
                    <a:pt x="21389" y="10507"/>
                  </a:lnTo>
                  <a:lnTo>
                    <a:pt x="15108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59" name="Google Shape;459;p32"/>
            <p:cNvSpPr/>
            <p:nvPr/>
          </p:nvSpPr>
          <p:spPr>
            <a:xfrm>
              <a:off x="5978250" y="1318775"/>
              <a:ext cx="350075" cy="664900"/>
            </a:xfrm>
            <a:custGeom>
              <a:avLst/>
              <a:gdLst/>
              <a:ahLst/>
              <a:cxnLst/>
              <a:rect l="l" t="t" r="r" b="b"/>
              <a:pathLst>
                <a:path w="14003" h="26596" extrusionOk="0">
                  <a:moveTo>
                    <a:pt x="1" y="1"/>
                  </a:moveTo>
                  <a:lnTo>
                    <a:pt x="3694" y="26596"/>
                  </a:lnTo>
                  <a:lnTo>
                    <a:pt x="14002" y="11509"/>
                  </a:lnTo>
                  <a:lnTo>
                    <a:pt x="13950" y="11383"/>
                  </a:lnTo>
                  <a:lnTo>
                    <a:pt x="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60" name="Google Shape;460;p32"/>
            <p:cNvSpPr/>
            <p:nvPr/>
          </p:nvSpPr>
          <p:spPr>
            <a:xfrm>
              <a:off x="4931250" y="2185300"/>
              <a:ext cx="710800" cy="756975"/>
            </a:xfrm>
            <a:custGeom>
              <a:avLst/>
              <a:gdLst/>
              <a:ahLst/>
              <a:cxnLst/>
              <a:rect l="l" t="t" r="r" b="b"/>
              <a:pathLst>
                <a:path w="28432" h="30279" extrusionOk="0">
                  <a:moveTo>
                    <a:pt x="0" y="0"/>
                  </a:moveTo>
                  <a:lnTo>
                    <a:pt x="18092" y="30279"/>
                  </a:lnTo>
                  <a:lnTo>
                    <a:pt x="28431" y="36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61" name="Google Shape;461;p32"/>
            <p:cNvSpPr/>
            <p:nvPr/>
          </p:nvSpPr>
          <p:spPr>
            <a:xfrm>
              <a:off x="5391600" y="2197550"/>
              <a:ext cx="451300" cy="746300"/>
            </a:xfrm>
            <a:custGeom>
              <a:avLst/>
              <a:gdLst/>
              <a:ahLst/>
              <a:cxnLst/>
              <a:rect l="l" t="t" r="r" b="b"/>
              <a:pathLst>
                <a:path w="18052" h="29852" extrusionOk="0">
                  <a:moveTo>
                    <a:pt x="10320" y="0"/>
                  </a:moveTo>
                  <a:lnTo>
                    <a:pt x="1" y="29851"/>
                  </a:lnTo>
                  <a:lnTo>
                    <a:pt x="18030" y="29851"/>
                  </a:lnTo>
                  <a:lnTo>
                    <a:pt x="18051" y="29840"/>
                  </a:lnTo>
                  <a:lnTo>
                    <a:pt x="1032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62" name="Google Shape;462;p32"/>
            <p:cNvSpPr/>
            <p:nvPr/>
          </p:nvSpPr>
          <p:spPr>
            <a:xfrm>
              <a:off x="5649600" y="2193125"/>
              <a:ext cx="592900" cy="750450"/>
            </a:xfrm>
            <a:custGeom>
              <a:avLst/>
              <a:gdLst/>
              <a:ahLst/>
              <a:cxnLst/>
              <a:rect l="l" t="t" r="r" b="b"/>
              <a:pathLst>
                <a:path w="23716" h="30018" extrusionOk="0">
                  <a:moveTo>
                    <a:pt x="52" y="0"/>
                  </a:moveTo>
                  <a:lnTo>
                    <a:pt x="0" y="177"/>
                  </a:lnTo>
                  <a:lnTo>
                    <a:pt x="7731" y="30017"/>
                  </a:lnTo>
                  <a:lnTo>
                    <a:pt x="23715" y="18489"/>
                  </a:lnTo>
                  <a:lnTo>
                    <a:pt x="52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63" name="Google Shape;463;p32"/>
            <p:cNvSpPr/>
            <p:nvPr/>
          </p:nvSpPr>
          <p:spPr>
            <a:xfrm>
              <a:off x="6070600" y="1606475"/>
              <a:ext cx="432475" cy="441650"/>
            </a:xfrm>
            <a:custGeom>
              <a:avLst/>
              <a:gdLst/>
              <a:ahLst/>
              <a:cxnLst/>
              <a:rect l="l" t="t" r="r" b="b"/>
              <a:pathLst>
                <a:path w="17299" h="17666" extrusionOk="0">
                  <a:moveTo>
                    <a:pt x="10308" y="1"/>
                  </a:moveTo>
                  <a:lnTo>
                    <a:pt x="0" y="15088"/>
                  </a:lnTo>
                  <a:lnTo>
                    <a:pt x="17299" y="17665"/>
                  </a:lnTo>
                  <a:lnTo>
                    <a:pt x="17299" y="17665"/>
                  </a:lnTo>
                  <a:lnTo>
                    <a:pt x="10308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64" name="Google Shape;464;p32"/>
            <p:cNvSpPr/>
            <p:nvPr/>
          </p:nvSpPr>
          <p:spPr>
            <a:xfrm>
              <a:off x="5649075" y="1315125"/>
              <a:ext cx="421525" cy="872800"/>
            </a:xfrm>
            <a:custGeom>
              <a:avLst/>
              <a:gdLst/>
              <a:ahLst/>
              <a:cxnLst/>
              <a:rect l="l" t="t" r="r" b="b"/>
              <a:pathLst>
                <a:path w="16861" h="34912" extrusionOk="0">
                  <a:moveTo>
                    <a:pt x="12980" y="1"/>
                  </a:moveTo>
                  <a:lnTo>
                    <a:pt x="0" y="34859"/>
                  </a:lnTo>
                  <a:lnTo>
                    <a:pt x="167" y="34859"/>
                  </a:lnTo>
                  <a:lnTo>
                    <a:pt x="146" y="34912"/>
                  </a:lnTo>
                  <a:lnTo>
                    <a:pt x="16861" y="26742"/>
                  </a:lnTo>
                  <a:lnTo>
                    <a:pt x="13168" y="147"/>
                  </a:lnTo>
                  <a:lnTo>
                    <a:pt x="1298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65" name="Google Shape;465;p32"/>
            <p:cNvSpPr/>
            <p:nvPr/>
          </p:nvSpPr>
          <p:spPr>
            <a:xfrm>
              <a:off x="4929400" y="1312250"/>
              <a:ext cx="1044175" cy="874350"/>
            </a:xfrm>
            <a:custGeom>
              <a:avLst/>
              <a:gdLst/>
              <a:ahLst/>
              <a:cxnLst/>
              <a:rect l="l" t="t" r="r" b="b"/>
              <a:pathLst>
                <a:path w="41767" h="34974" extrusionOk="0">
                  <a:moveTo>
                    <a:pt x="41642" y="1"/>
                  </a:moveTo>
                  <a:lnTo>
                    <a:pt x="12" y="34567"/>
                  </a:lnTo>
                  <a:lnTo>
                    <a:pt x="1" y="34598"/>
                  </a:lnTo>
                  <a:lnTo>
                    <a:pt x="28787" y="34974"/>
                  </a:lnTo>
                  <a:lnTo>
                    <a:pt x="41767" y="116"/>
                  </a:lnTo>
                  <a:lnTo>
                    <a:pt x="41683" y="42"/>
                  </a:lnTo>
                  <a:lnTo>
                    <a:pt x="41642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66" name="Google Shape;466;p32"/>
            <p:cNvSpPr/>
            <p:nvPr/>
          </p:nvSpPr>
          <p:spPr>
            <a:xfrm>
              <a:off x="5650875" y="1983650"/>
              <a:ext cx="595025" cy="671700"/>
            </a:xfrm>
            <a:custGeom>
              <a:avLst/>
              <a:gdLst/>
              <a:ahLst/>
              <a:cxnLst/>
              <a:rect l="l" t="t" r="r" b="b"/>
              <a:pathLst>
                <a:path w="23801" h="26868" extrusionOk="0">
                  <a:moveTo>
                    <a:pt x="16789" y="1"/>
                  </a:moveTo>
                  <a:lnTo>
                    <a:pt x="74" y="8171"/>
                  </a:lnTo>
                  <a:lnTo>
                    <a:pt x="1" y="8379"/>
                  </a:lnTo>
                  <a:lnTo>
                    <a:pt x="23664" y="26868"/>
                  </a:lnTo>
                  <a:lnTo>
                    <a:pt x="23675" y="26868"/>
                  </a:lnTo>
                  <a:lnTo>
                    <a:pt x="23800" y="26565"/>
                  </a:lnTo>
                  <a:lnTo>
                    <a:pt x="16789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67" name="Google Shape;467;p32"/>
            <p:cNvSpPr/>
            <p:nvPr/>
          </p:nvSpPr>
          <p:spPr>
            <a:xfrm>
              <a:off x="6070600" y="1983650"/>
              <a:ext cx="433000" cy="664125"/>
            </a:xfrm>
            <a:custGeom>
              <a:avLst/>
              <a:gdLst/>
              <a:ahLst/>
              <a:cxnLst/>
              <a:rect l="l" t="t" r="r" b="b"/>
              <a:pathLst>
                <a:path w="17320" h="26565" extrusionOk="0">
                  <a:moveTo>
                    <a:pt x="0" y="1"/>
                  </a:moveTo>
                  <a:lnTo>
                    <a:pt x="7011" y="26565"/>
                  </a:lnTo>
                  <a:lnTo>
                    <a:pt x="17320" y="2630"/>
                  </a:lnTo>
                  <a:lnTo>
                    <a:pt x="17299" y="2578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68" name="Google Shape;468;p32"/>
            <p:cNvSpPr/>
            <p:nvPr/>
          </p:nvSpPr>
          <p:spPr>
            <a:xfrm>
              <a:off x="2437350" y="3367150"/>
              <a:ext cx="1416375" cy="419975"/>
            </a:xfrm>
            <a:custGeom>
              <a:avLst/>
              <a:gdLst/>
              <a:ahLst/>
              <a:cxnLst/>
              <a:rect l="l" t="t" r="r" b="b"/>
              <a:pathLst>
                <a:path w="56655" h="16799" extrusionOk="0">
                  <a:moveTo>
                    <a:pt x="136" y="0"/>
                  </a:moveTo>
                  <a:cubicBezTo>
                    <a:pt x="115" y="116"/>
                    <a:pt x="63" y="220"/>
                    <a:pt x="0" y="313"/>
                  </a:cubicBezTo>
                  <a:lnTo>
                    <a:pt x="13919" y="16799"/>
                  </a:lnTo>
                  <a:lnTo>
                    <a:pt x="56655" y="6031"/>
                  </a:lnTo>
                  <a:lnTo>
                    <a:pt x="56571" y="5906"/>
                  </a:lnTo>
                  <a:lnTo>
                    <a:pt x="136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69" name="Google Shape;469;p32"/>
            <p:cNvSpPr/>
            <p:nvPr/>
          </p:nvSpPr>
          <p:spPr>
            <a:xfrm>
              <a:off x="1710125" y="3372125"/>
              <a:ext cx="693325" cy="509425"/>
            </a:xfrm>
            <a:custGeom>
              <a:avLst/>
              <a:gdLst/>
              <a:ahLst/>
              <a:cxnLst/>
              <a:rect l="l" t="t" r="r" b="b"/>
              <a:pathLst>
                <a:path w="27733" h="20377" extrusionOk="0">
                  <a:moveTo>
                    <a:pt x="27503" y="0"/>
                  </a:moveTo>
                  <a:lnTo>
                    <a:pt x="14211" y="1387"/>
                  </a:lnTo>
                  <a:lnTo>
                    <a:pt x="0" y="2859"/>
                  </a:lnTo>
                  <a:lnTo>
                    <a:pt x="6928" y="20376"/>
                  </a:lnTo>
                  <a:lnTo>
                    <a:pt x="15286" y="12312"/>
                  </a:lnTo>
                  <a:lnTo>
                    <a:pt x="27733" y="292"/>
                  </a:lnTo>
                  <a:cubicBezTo>
                    <a:pt x="27639" y="209"/>
                    <a:pt x="27566" y="114"/>
                    <a:pt x="27503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70" name="Google Shape;470;p32"/>
            <p:cNvSpPr/>
            <p:nvPr/>
          </p:nvSpPr>
          <p:spPr>
            <a:xfrm>
              <a:off x="1890100" y="3380700"/>
              <a:ext cx="882975" cy="505550"/>
            </a:xfrm>
            <a:custGeom>
              <a:avLst/>
              <a:gdLst/>
              <a:ahLst/>
              <a:cxnLst/>
              <a:rect l="l" t="t" r="r" b="b"/>
              <a:pathLst>
                <a:path w="35319" h="20222" extrusionOk="0">
                  <a:moveTo>
                    <a:pt x="21651" y="1"/>
                  </a:moveTo>
                  <a:cubicBezTo>
                    <a:pt x="21515" y="84"/>
                    <a:pt x="21338" y="147"/>
                    <a:pt x="21129" y="147"/>
                  </a:cubicBezTo>
                  <a:cubicBezTo>
                    <a:pt x="21025" y="147"/>
                    <a:pt x="20930" y="126"/>
                    <a:pt x="20847" y="105"/>
                  </a:cubicBezTo>
                  <a:lnTo>
                    <a:pt x="10904" y="9704"/>
                  </a:lnTo>
                  <a:lnTo>
                    <a:pt x="1" y="20221"/>
                  </a:lnTo>
                  <a:lnTo>
                    <a:pt x="1" y="20221"/>
                  </a:lnTo>
                  <a:lnTo>
                    <a:pt x="35319" y="16184"/>
                  </a:lnTo>
                  <a:lnTo>
                    <a:pt x="2165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71" name="Google Shape;471;p32"/>
            <p:cNvSpPr/>
            <p:nvPr/>
          </p:nvSpPr>
          <p:spPr>
            <a:xfrm>
              <a:off x="2785300" y="3517925"/>
              <a:ext cx="1071300" cy="546725"/>
            </a:xfrm>
            <a:custGeom>
              <a:avLst/>
              <a:gdLst/>
              <a:ahLst/>
              <a:cxnLst/>
              <a:rect l="l" t="t" r="r" b="b"/>
              <a:pathLst>
                <a:path w="42852" h="21869" extrusionOk="0">
                  <a:moveTo>
                    <a:pt x="42737" y="0"/>
                  </a:moveTo>
                  <a:lnTo>
                    <a:pt x="1" y="10768"/>
                  </a:lnTo>
                  <a:lnTo>
                    <a:pt x="147" y="10945"/>
                  </a:lnTo>
                  <a:lnTo>
                    <a:pt x="126" y="10945"/>
                  </a:lnTo>
                  <a:lnTo>
                    <a:pt x="24874" y="21869"/>
                  </a:lnTo>
                  <a:lnTo>
                    <a:pt x="25636" y="21723"/>
                  </a:lnTo>
                  <a:lnTo>
                    <a:pt x="25646" y="21775"/>
                  </a:lnTo>
                  <a:lnTo>
                    <a:pt x="42852" y="178"/>
                  </a:lnTo>
                  <a:lnTo>
                    <a:pt x="42737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72" name="Google Shape;472;p32"/>
            <p:cNvSpPr/>
            <p:nvPr/>
          </p:nvSpPr>
          <p:spPr>
            <a:xfrm>
              <a:off x="1901050" y="3792600"/>
              <a:ext cx="878025" cy="427000"/>
            </a:xfrm>
            <a:custGeom>
              <a:avLst/>
              <a:gdLst/>
              <a:ahLst/>
              <a:cxnLst/>
              <a:rect l="l" t="t" r="r" b="b"/>
              <a:pathLst>
                <a:path w="35121" h="17080" extrusionOk="0">
                  <a:moveTo>
                    <a:pt x="35120" y="0"/>
                  </a:moveTo>
                  <a:lnTo>
                    <a:pt x="1" y="4027"/>
                  </a:lnTo>
                  <a:lnTo>
                    <a:pt x="27723" y="17079"/>
                  </a:lnTo>
                  <a:lnTo>
                    <a:pt x="27838" y="17059"/>
                  </a:lnTo>
                  <a:lnTo>
                    <a:pt x="3512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73" name="Google Shape;473;p32"/>
            <p:cNvSpPr/>
            <p:nvPr/>
          </p:nvSpPr>
          <p:spPr>
            <a:xfrm>
              <a:off x="2596975" y="3791550"/>
              <a:ext cx="810200" cy="427525"/>
            </a:xfrm>
            <a:custGeom>
              <a:avLst/>
              <a:gdLst/>
              <a:ahLst/>
              <a:cxnLst/>
              <a:rect l="l" t="t" r="r" b="b"/>
              <a:pathLst>
                <a:path w="32408" h="17101" extrusionOk="0">
                  <a:moveTo>
                    <a:pt x="7659" y="0"/>
                  </a:moveTo>
                  <a:lnTo>
                    <a:pt x="7378" y="31"/>
                  </a:lnTo>
                  <a:lnTo>
                    <a:pt x="7283" y="42"/>
                  </a:lnTo>
                  <a:lnTo>
                    <a:pt x="1" y="17101"/>
                  </a:lnTo>
                  <a:lnTo>
                    <a:pt x="32407" y="10924"/>
                  </a:lnTo>
                  <a:lnTo>
                    <a:pt x="7659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74" name="Google Shape;474;p32"/>
            <p:cNvSpPr/>
            <p:nvPr/>
          </p:nvSpPr>
          <p:spPr>
            <a:xfrm>
              <a:off x="4542075" y="2609950"/>
              <a:ext cx="819050" cy="410050"/>
            </a:xfrm>
            <a:custGeom>
              <a:avLst/>
              <a:gdLst/>
              <a:ahLst/>
              <a:cxnLst/>
              <a:rect l="l" t="t" r="r" b="b"/>
              <a:pathLst>
                <a:path w="32762" h="16402" extrusionOk="0">
                  <a:moveTo>
                    <a:pt x="0" y="0"/>
                  </a:moveTo>
                  <a:lnTo>
                    <a:pt x="9850" y="16402"/>
                  </a:lnTo>
                  <a:lnTo>
                    <a:pt x="9912" y="16370"/>
                  </a:lnTo>
                  <a:lnTo>
                    <a:pt x="9975" y="16360"/>
                  </a:lnTo>
                  <a:lnTo>
                    <a:pt x="32762" y="13469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75" name="Google Shape;475;p32"/>
            <p:cNvSpPr/>
            <p:nvPr/>
          </p:nvSpPr>
          <p:spPr>
            <a:xfrm>
              <a:off x="3881350" y="2608900"/>
              <a:ext cx="906975" cy="887650"/>
            </a:xfrm>
            <a:custGeom>
              <a:avLst/>
              <a:gdLst/>
              <a:ahLst/>
              <a:cxnLst/>
              <a:rect l="l" t="t" r="r" b="b"/>
              <a:pathLst>
                <a:path w="36279" h="35506" extrusionOk="0">
                  <a:moveTo>
                    <a:pt x="26346" y="0"/>
                  </a:moveTo>
                  <a:lnTo>
                    <a:pt x="1" y="35505"/>
                  </a:lnTo>
                  <a:lnTo>
                    <a:pt x="36279" y="16444"/>
                  </a:lnTo>
                  <a:lnTo>
                    <a:pt x="26429" y="42"/>
                  </a:lnTo>
                  <a:lnTo>
                    <a:pt x="26346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76" name="Google Shape;476;p32"/>
            <p:cNvSpPr/>
            <p:nvPr/>
          </p:nvSpPr>
          <p:spPr>
            <a:xfrm>
              <a:off x="3426450" y="3522350"/>
              <a:ext cx="515450" cy="641700"/>
            </a:xfrm>
            <a:custGeom>
              <a:avLst/>
              <a:gdLst/>
              <a:ahLst/>
              <a:cxnLst/>
              <a:rect l="l" t="t" r="r" b="b"/>
              <a:pathLst>
                <a:path w="20618" h="25668" extrusionOk="0">
                  <a:moveTo>
                    <a:pt x="17206" y="1"/>
                  </a:moveTo>
                  <a:lnTo>
                    <a:pt x="0" y="21598"/>
                  </a:lnTo>
                  <a:lnTo>
                    <a:pt x="95" y="21984"/>
                  </a:lnTo>
                  <a:lnTo>
                    <a:pt x="20617" y="25667"/>
                  </a:lnTo>
                  <a:lnTo>
                    <a:pt x="17508" y="481"/>
                  </a:lnTo>
                  <a:lnTo>
                    <a:pt x="17206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77" name="Google Shape;477;p32"/>
            <p:cNvSpPr/>
            <p:nvPr/>
          </p:nvSpPr>
          <p:spPr>
            <a:xfrm>
              <a:off x="3428800" y="4071925"/>
              <a:ext cx="513100" cy="392350"/>
            </a:xfrm>
            <a:custGeom>
              <a:avLst/>
              <a:gdLst/>
              <a:ahLst/>
              <a:cxnLst/>
              <a:rect l="l" t="t" r="r" b="b"/>
              <a:pathLst>
                <a:path w="20524" h="15694" extrusionOk="0">
                  <a:moveTo>
                    <a:pt x="1" y="1"/>
                  </a:moveTo>
                  <a:lnTo>
                    <a:pt x="3871" y="15693"/>
                  </a:lnTo>
                  <a:lnTo>
                    <a:pt x="20523" y="3684"/>
                  </a:lnTo>
                  <a:lnTo>
                    <a:pt x="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78" name="Google Shape;478;p32"/>
            <p:cNvSpPr/>
            <p:nvPr/>
          </p:nvSpPr>
          <p:spPr>
            <a:xfrm>
              <a:off x="3525575" y="4164025"/>
              <a:ext cx="513100" cy="406925"/>
            </a:xfrm>
            <a:custGeom>
              <a:avLst/>
              <a:gdLst/>
              <a:ahLst/>
              <a:cxnLst/>
              <a:rect l="l" t="t" r="r" b="b"/>
              <a:pathLst>
                <a:path w="20524" h="16277" extrusionOk="0">
                  <a:moveTo>
                    <a:pt x="16652" y="0"/>
                  </a:moveTo>
                  <a:lnTo>
                    <a:pt x="0" y="12009"/>
                  </a:lnTo>
                  <a:lnTo>
                    <a:pt x="53" y="12208"/>
                  </a:lnTo>
                  <a:lnTo>
                    <a:pt x="53" y="12270"/>
                  </a:lnTo>
                  <a:lnTo>
                    <a:pt x="20273" y="16277"/>
                  </a:lnTo>
                  <a:lnTo>
                    <a:pt x="20419" y="16173"/>
                  </a:lnTo>
                  <a:lnTo>
                    <a:pt x="20523" y="15630"/>
                  </a:lnTo>
                  <a:lnTo>
                    <a:pt x="16652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79" name="Google Shape;479;p32"/>
            <p:cNvSpPr/>
            <p:nvPr/>
          </p:nvSpPr>
          <p:spPr>
            <a:xfrm>
              <a:off x="3864125" y="3534350"/>
              <a:ext cx="289050" cy="629700"/>
            </a:xfrm>
            <a:custGeom>
              <a:avLst/>
              <a:gdLst/>
              <a:ahLst/>
              <a:cxnLst/>
              <a:rect l="l" t="t" r="r" b="b"/>
              <a:pathLst>
                <a:path w="11562" h="25188" extrusionOk="0">
                  <a:moveTo>
                    <a:pt x="1" y="1"/>
                  </a:moveTo>
                  <a:lnTo>
                    <a:pt x="3110" y="25187"/>
                  </a:lnTo>
                  <a:lnTo>
                    <a:pt x="11510" y="18416"/>
                  </a:lnTo>
                  <a:lnTo>
                    <a:pt x="11561" y="18165"/>
                  </a:lnTo>
                  <a:lnTo>
                    <a:pt x="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80" name="Google Shape;480;p32"/>
            <p:cNvSpPr/>
            <p:nvPr/>
          </p:nvSpPr>
          <p:spPr>
            <a:xfrm>
              <a:off x="3941875" y="3994725"/>
              <a:ext cx="210000" cy="560050"/>
            </a:xfrm>
            <a:custGeom>
              <a:avLst/>
              <a:gdLst/>
              <a:ahLst/>
              <a:cxnLst/>
              <a:rect l="l" t="t" r="r" b="b"/>
              <a:pathLst>
                <a:path w="8400" h="22402" extrusionOk="0">
                  <a:moveTo>
                    <a:pt x="8400" y="1"/>
                  </a:moveTo>
                  <a:lnTo>
                    <a:pt x="0" y="6772"/>
                  </a:lnTo>
                  <a:lnTo>
                    <a:pt x="3871" y="22402"/>
                  </a:lnTo>
                  <a:lnTo>
                    <a:pt x="840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81" name="Google Shape;481;p32"/>
            <p:cNvSpPr/>
            <p:nvPr/>
          </p:nvSpPr>
          <p:spPr>
            <a:xfrm>
              <a:off x="3526875" y="4470775"/>
              <a:ext cx="505525" cy="469250"/>
            </a:xfrm>
            <a:custGeom>
              <a:avLst/>
              <a:gdLst/>
              <a:ahLst/>
              <a:cxnLst/>
              <a:rect l="l" t="t" r="r" b="b"/>
              <a:pathLst>
                <a:path w="20221" h="18770" extrusionOk="0">
                  <a:moveTo>
                    <a:pt x="1" y="0"/>
                  </a:moveTo>
                  <a:lnTo>
                    <a:pt x="1" y="18770"/>
                  </a:lnTo>
                  <a:lnTo>
                    <a:pt x="20221" y="4007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82" name="Google Shape;482;p32"/>
            <p:cNvSpPr/>
            <p:nvPr/>
          </p:nvSpPr>
          <p:spPr>
            <a:xfrm>
              <a:off x="1109425" y="283500"/>
              <a:ext cx="5411650" cy="4688350"/>
            </a:xfrm>
            <a:custGeom>
              <a:avLst/>
              <a:gdLst/>
              <a:ahLst/>
              <a:cxnLst/>
              <a:rect l="l" t="t" r="r" b="b"/>
              <a:pathLst>
                <a:path w="216466" h="187534" extrusionOk="0">
                  <a:moveTo>
                    <a:pt x="100694" y="679"/>
                  </a:moveTo>
                  <a:lnTo>
                    <a:pt x="120905" y="7044"/>
                  </a:lnTo>
                  <a:lnTo>
                    <a:pt x="134489" y="7429"/>
                  </a:lnTo>
                  <a:lnTo>
                    <a:pt x="149451" y="11164"/>
                  </a:lnTo>
                  <a:lnTo>
                    <a:pt x="177204" y="22787"/>
                  </a:lnTo>
                  <a:lnTo>
                    <a:pt x="194482" y="41192"/>
                  </a:lnTo>
                  <a:lnTo>
                    <a:pt x="208703" y="52794"/>
                  </a:lnTo>
                  <a:lnTo>
                    <a:pt x="215767" y="70636"/>
                  </a:lnTo>
                  <a:lnTo>
                    <a:pt x="205333" y="94874"/>
                  </a:lnTo>
                  <a:lnTo>
                    <a:pt x="189317" y="106413"/>
                  </a:lnTo>
                  <a:lnTo>
                    <a:pt x="170965" y="106413"/>
                  </a:lnTo>
                  <a:lnTo>
                    <a:pt x="147281" y="109418"/>
                  </a:lnTo>
                  <a:lnTo>
                    <a:pt x="147218" y="109428"/>
                  </a:lnTo>
                  <a:lnTo>
                    <a:pt x="109949" y="129001"/>
                  </a:lnTo>
                  <a:lnTo>
                    <a:pt x="109636" y="129168"/>
                  </a:lnTo>
                  <a:lnTo>
                    <a:pt x="121749" y="148199"/>
                  </a:lnTo>
                  <a:lnTo>
                    <a:pt x="117065" y="171394"/>
                  </a:lnTo>
                  <a:lnTo>
                    <a:pt x="96699" y="186261"/>
                  </a:lnTo>
                  <a:lnTo>
                    <a:pt x="96699" y="167429"/>
                  </a:lnTo>
                  <a:lnTo>
                    <a:pt x="92671" y="151100"/>
                  </a:lnTo>
                  <a:lnTo>
                    <a:pt x="59388" y="157443"/>
                  </a:lnTo>
                  <a:lnTo>
                    <a:pt x="31030" y="144088"/>
                  </a:lnTo>
                  <a:lnTo>
                    <a:pt x="23882" y="126038"/>
                  </a:lnTo>
                  <a:lnTo>
                    <a:pt x="9954" y="120019"/>
                  </a:lnTo>
                  <a:lnTo>
                    <a:pt x="2139" y="104389"/>
                  </a:lnTo>
                  <a:lnTo>
                    <a:pt x="647" y="84179"/>
                  </a:lnTo>
                  <a:lnTo>
                    <a:pt x="647" y="66984"/>
                  </a:lnTo>
                  <a:lnTo>
                    <a:pt x="13355" y="49790"/>
                  </a:lnTo>
                  <a:lnTo>
                    <a:pt x="25354" y="35162"/>
                  </a:lnTo>
                  <a:lnTo>
                    <a:pt x="39231" y="25041"/>
                  </a:lnTo>
                  <a:lnTo>
                    <a:pt x="47160" y="15996"/>
                  </a:lnTo>
                  <a:lnTo>
                    <a:pt x="56456" y="8922"/>
                  </a:lnTo>
                  <a:lnTo>
                    <a:pt x="78920" y="7054"/>
                  </a:lnTo>
                  <a:lnTo>
                    <a:pt x="100694" y="679"/>
                  </a:lnTo>
                  <a:close/>
                  <a:moveTo>
                    <a:pt x="100705" y="0"/>
                  </a:moveTo>
                  <a:lnTo>
                    <a:pt x="78836" y="6407"/>
                  </a:lnTo>
                  <a:lnTo>
                    <a:pt x="56310" y="8285"/>
                  </a:lnTo>
                  <a:lnTo>
                    <a:pt x="56216" y="8296"/>
                  </a:lnTo>
                  <a:lnTo>
                    <a:pt x="46743" y="15495"/>
                  </a:lnTo>
                  <a:lnTo>
                    <a:pt x="38823" y="24540"/>
                  </a:lnTo>
                  <a:lnTo>
                    <a:pt x="24947" y="34661"/>
                  </a:lnTo>
                  <a:lnTo>
                    <a:pt x="12844" y="49393"/>
                  </a:lnTo>
                  <a:lnTo>
                    <a:pt x="0" y="66775"/>
                  </a:lnTo>
                  <a:lnTo>
                    <a:pt x="0" y="84200"/>
                  </a:lnTo>
                  <a:lnTo>
                    <a:pt x="1503" y="104503"/>
                  </a:lnTo>
                  <a:lnTo>
                    <a:pt x="9484" y="120519"/>
                  </a:lnTo>
                  <a:lnTo>
                    <a:pt x="23382" y="126529"/>
                  </a:lnTo>
                  <a:lnTo>
                    <a:pt x="30518" y="144568"/>
                  </a:lnTo>
                  <a:lnTo>
                    <a:pt x="59305" y="158122"/>
                  </a:lnTo>
                  <a:lnTo>
                    <a:pt x="92191" y="151851"/>
                  </a:lnTo>
                  <a:lnTo>
                    <a:pt x="96052" y="167471"/>
                  </a:lnTo>
                  <a:lnTo>
                    <a:pt x="96052" y="187534"/>
                  </a:lnTo>
                  <a:lnTo>
                    <a:pt x="117545" y="171842"/>
                  </a:lnTo>
                  <a:lnTo>
                    <a:pt x="117649" y="171769"/>
                  </a:lnTo>
                  <a:lnTo>
                    <a:pt x="122438" y="148074"/>
                  </a:lnTo>
                  <a:lnTo>
                    <a:pt x="110565" y="129409"/>
                  </a:lnTo>
                  <a:lnTo>
                    <a:pt x="147416" y="110054"/>
                  </a:lnTo>
                  <a:lnTo>
                    <a:pt x="171007" y="107060"/>
                  </a:lnTo>
                  <a:lnTo>
                    <a:pt x="189526" y="107060"/>
                  </a:lnTo>
                  <a:lnTo>
                    <a:pt x="205781" y="95343"/>
                  </a:lnTo>
                  <a:lnTo>
                    <a:pt x="205855" y="95291"/>
                  </a:lnTo>
                  <a:lnTo>
                    <a:pt x="216414" y="70772"/>
                  </a:lnTo>
                  <a:lnTo>
                    <a:pt x="216465" y="70647"/>
                  </a:lnTo>
                  <a:lnTo>
                    <a:pt x="209245" y="52398"/>
                  </a:lnTo>
                  <a:lnTo>
                    <a:pt x="194920" y="40723"/>
                  </a:lnTo>
                  <a:lnTo>
                    <a:pt x="177632" y="22297"/>
                  </a:lnTo>
                  <a:lnTo>
                    <a:pt x="177580" y="22245"/>
                  </a:lnTo>
                  <a:lnTo>
                    <a:pt x="149649" y="10549"/>
                  </a:lnTo>
                  <a:lnTo>
                    <a:pt x="134614" y="6793"/>
                  </a:lnTo>
                  <a:lnTo>
                    <a:pt x="121051" y="6407"/>
                  </a:lnTo>
                  <a:lnTo>
                    <a:pt x="100705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83" name="Google Shape;483;p32"/>
            <p:cNvSpPr/>
            <p:nvPr/>
          </p:nvSpPr>
          <p:spPr>
            <a:xfrm>
              <a:off x="1429450" y="1148725"/>
              <a:ext cx="483900" cy="473950"/>
            </a:xfrm>
            <a:custGeom>
              <a:avLst/>
              <a:gdLst/>
              <a:ahLst/>
              <a:cxnLst/>
              <a:rect l="l" t="t" r="r" b="b"/>
              <a:pathLst>
                <a:path w="19356" h="18958" extrusionOk="0">
                  <a:moveTo>
                    <a:pt x="12282" y="636"/>
                  </a:moveTo>
                  <a:lnTo>
                    <a:pt x="18844" y="18519"/>
                  </a:lnTo>
                  <a:lnTo>
                    <a:pt x="18844" y="18519"/>
                  </a:lnTo>
                  <a:lnTo>
                    <a:pt x="596" y="14878"/>
                  </a:lnTo>
                  <a:lnTo>
                    <a:pt x="12282" y="636"/>
                  </a:lnTo>
                  <a:close/>
                  <a:moveTo>
                    <a:pt x="12386" y="0"/>
                  </a:moveTo>
                  <a:lnTo>
                    <a:pt x="1" y="15087"/>
                  </a:lnTo>
                  <a:lnTo>
                    <a:pt x="19356" y="18958"/>
                  </a:lnTo>
                  <a:lnTo>
                    <a:pt x="12386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84" name="Google Shape;484;p32"/>
            <p:cNvSpPr/>
            <p:nvPr/>
          </p:nvSpPr>
          <p:spPr>
            <a:xfrm>
              <a:off x="1732825" y="899600"/>
              <a:ext cx="355025" cy="718900"/>
            </a:xfrm>
            <a:custGeom>
              <a:avLst/>
              <a:gdLst/>
              <a:ahLst/>
              <a:cxnLst/>
              <a:rect l="l" t="t" r="r" b="b"/>
              <a:pathLst>
                <a:path w="14201" h="28756" extrusionOk="0">
                  <a:moveTo>
                    <a:pt x="14012" y="1"/>
                  </a:moveTo>
                  <a:lnTo>
                    <a:pt x="1" y="10226"/>
                  </a:lnTo>
                  <a:lnTo>
                    <a:pt x="6813" y="28756"/>
                  </a:lnTo>
                  <a:lnTo>
                    <a:pt x="7116" y="28651"/>
                  </a:lnTo>
                  <a:lnTo>
                    <a:pt x="386" y="10341"/>
                  </a:lnTo>
                  <a:lnTo>
                    <a:pt x="14200" y="262"/>
                  </a:lnTo>
                  <a:lnTo>
                    <a:pt x="14012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85" name="Google Shape;485;p32"/>
            <p:cNvSpPr/>
            <p:nvPr/>
          </p:nvSpPr>
          <p:spPr>
            <a:xfrm>
              <a:off x="1432600" y="1518325"/>
              <a:ext cx="481800" cy="616650"/>
            </a:xfrm>
            <a:custGeom>
              <a:avLst/>
              <a:gdLst/>
              <a:ahLst/>
              <a:cxnLst/>
              <a:rect l="l" t="t" r="r" b="b"/>
              <a:pathLst>
                <a:path w="19272" h="24666" extrusionOk="0">
                  <a:moveTo>
                    <a:pt x="355" y="397"/>
                  </a:moveTo>
                  <a:lnTo>
                    <a:pt x="18676" y="4059"/>
                  </a:lnTo>
                  <a:lnTo>
                    <a:pt x="1816" y="23851"/>
                  </a:lnTo>
                  <a:lnTo>
                    <a:pt x="355" y="397"/>
                  </a:lnTo>
                  <a:close/>
                  <a:moveTo>
                    <a:pt x="0" y="0"/>
                  </a:moveTo>
                  <a:lnTo>
                    <a:pt x="1544" y="24665"/>
                  </a:lnTo>
                  <a:lnTo>
                    <a:pt x="19271" y="385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86" name="Google Shape;486;p32"/>
            <p:cNvSpPr/>
            <p:nvPr/>
          </p:nvSpPr>
          <p:spPr>
            <a:xfrm>
              <a:off x="1466500" y="1609350"/>
              <a:ext cx="662825" cy="585875"/>
            </a:xfrm>
            <a:custGeom>
              <a:avLst/>
              <a:gdLst/>
              <a:ahLst/>
              <a:cxnLst/>
              <a:rect l="l" t="t" r="r" b="b"/>
              <a:pathLst>
                <a:path w="26513" h="23435" extrusionOk="0">
                  <a:moveTo>
                    <a:pt x="17561" y="627"/>
                  </a:moveTo>
                  <a:lnTo>
                    <a:pt x="26022" y="23059"/>
                  </a:lnTo>
                  <a:lnTo>
                    <a:pt x="647" y="20482"/>
                  </a:lnTo>
                  <a:lnTo>
                    <a:pt x="17561" y="627"/>
                  </a:lnTo>
                  <a:close/>
                  <a:moveTo>
                    <a:pt x="17675" y="1"/>
                  </a:moveTo>
                  <a:lnTo>
                    <a:pt x="0" y="20743"/>
                  </a:lnTo>
                  <a:lnTo>
                    <a:pt x="26513" y="23435"/>
                  </a:lnTo>
                  <a:lnTo>
                    <a:pt x="26513" y="23435"/>
                  </a:lnTo>
                  <a:lnTo>
                    <a:pt x="17675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87" name="Google Shape;487;p32"/>
            <p:cNvSpPr/>
            <p:nvPr/>
          </p:nvSpPr>
          <p:spPr>
            <a:xfrm>
              <a:off x="1111225" y="1511800"/>
              <a:ext cx="367825" cy="619525"/>
            </a:xfrm>
            <a:custGeom>
              <a:avLst/>
              <a:gdLst/>
              <a:ahLst/>
              <a:cxnLst/>
              <a:rect l="l" t="t" r="r" b="b"/>
              <a:pathLst>
                <a:path w="14713" h="24781" extrusionOk="0">
                  <a:moveTo>
                    <a:pt x="12897" y="908"/>
                  </a:moveTo>
                  <a:lnTo>
                    <a:pt x="14358" y="24258"/>
                  </a:lnTo>
                  <a:lnTo>
                    <a:pt x="492" y="17685"/>
                  </a:lnTo>
                  <a:lnTo>
                    <a:pt x="12897" y="908"/>
                  </a:lnTo>
                  <a:close/>
                  <a:moveTo>
                    <a:pt x="13168" y="1"/>
                  </a:moveTo>
                  <a:lnTo>
                    <a:pt x="1" y="17810"/>
                  </a:lnTo>
                  <a:lnTo>
                    <a:pt x="14712" y="24780"/>
                  </a:lnTo>
                  <a:lnTo>
                    <a:pt x="14712" y="24780"/>
                  </a:lnTo>
                  <a:lnTo>
                    <a:pt x="13168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88" name="Google Shape;488;p32"/>
            <p:cNvSpPr/>
            <p:nvPr/>
          </p:nvSpPr>
          <p:spPr>
            <a:xfrm>
              <a:off x="2075050" y="672950"/>
              <a:ext cx="776275" cy="235825"/>
            </a:xfrm>
            <a:custGeom>
              <a:avLst/>
              <a:gdLst/>
              <a:ahLst/>
              <a:cxnLst/>
              <a:rect l="l" t="t" r="r" b="b"/>
              <a:pathLst>
                <a:path w="31051" h="9433" extrusionOk="0">
                  <a:moveTo>
                    <a:pt x="8378" y="355"/>
                  </a:moveTo>
                  <a:lnTo>
                    <a:pt x="29194" y="4299"/>
                  </a:lnTo>
                  <a:lnTo>
                    <a:pt x="835" y="8962"/>
                  </a:lnTo>
                  <a:lnTo>
                    <a:pt x="8378" y="355"/>
                  </a:lnTo>
                  <a:close/>
                  <a:moveTo>
                    <a:pt x="8253" y="0"/>
                  </a:moveTo>
                  <a:lnTo>
                    <a:pt x="0" y="9432"/>
                  </a:lnTo>
                  <a:lnTo>
                    <a:pt x="31051" y="4320"/>
                  </a:lnTo>
                  <a:lnTo>
                    <a:pt x="8347" y="21"/>
                  </a:lnTo>
                  <a:lnTo>
                    <a:pt x="8253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89" name="Google Shape;489;p32"/>
            <p:cNvSpPr/>
            <p:nvPr/>
          </p:nvSpPr>
          <p:spPr>
            <a:xfrm>
              <a:off x="2263375" y="447825"/>
              <a:ext cx="819575" cy="239225"/>
            </a:xfrm>
            <a:custGeom>
              <a:avLst/>
              <a:gdLst/>
              <a:ahLst/>
              <a:cxnLst/>
              <a:rect l="l" t="t" r="r" b="b"/>
              <a:pathLst>
                <a:path w="32783" h="9569" extrusionOk="0">
                  <a:moveTo>
                    <a:pt x="31072" y="460"/>
                  </a:moveTo>
                  <a:lnTo>
                    <a:pt x="1555" y="8797"/>
                  </a:lnTo>
                  <a:lnTo>
                    <a:pt x="1555" y="8797"/>
                  </a:lnTo>
                  <a:lnTo>
                    <a:pt x="10235" y="2192"/>
                  </a:lnTo>
                  <a:lnTo>
                    <a:pt x="31072" y="460"/>
                  </a:lnTo>
                  <a:close/>
                  <a:moveTo>
                    <a:pt x="32720" y="1"/>
                  </a:moveTo>
                  <a:lnTo>
                    <a:pt x="10163" y="1879"/>
                  </a:lnTo>
                  <a:lnTo>
                    <a:pt x="10121" y="1879"/>
                  </a:lnTo>
                  <a:lnTo>
                    <a:pt x="0" y="9569"/>
                  </a:lnTo>
                  <a:lnTo>
                    <a:pt x="32783" y="314"/>
                  </a:lnTo>
                  <a:lnTo>
                    <a:pt x="3272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90" name="Google Shape;490;p32"/>
            <p:cNvSpPr/>
            <p:nvPr/>
          </p:nvSpPr>
          <p:spPr>
            <a:xfrm>
              <a:off x="2265200" y="444450"/>
              <a:ext cx="827150" cy="340675"/>
            </a:xfrm>
            <a:custGeom>
              <a:avLst/>
              <a:gdLst/>
              <a:ahLst/>
              <a:cxnLst/>
              <a:rect l="l" t="t" r="r" b="b"/>
              <a:pathLst>
                <a:path w="33086" h="13627" extrusionOk="0">
                  <a:moveTo>
                    <a:pt x="32240" y="585"/>
                  </a:moveTo>
                  <a:lnTo>
                    <a:pt x="22443" y="13272"/>
                  </a:lnTo>
                  <a:lnTo>
                    <a:pt x="1409" y="9286"/>
                  </a:lnTo>
                  <a:lnTo>
                    <a:pt x="32240" y="585"/>
                  </a:lnTo>
                  <a:close/>
                  <a:moveTo>
                    <a:pt x="33085" y="0"/>
                  </a:moveTo>
                  <a:lnTo>
                    <a:pt x="0" y="9349"/>
                  </a:lnTo>
                  <a:lnTo>
                    <a:pt x="22485" y="13606"/>
                  </a:lnTo>
                  <a:lnTo>
                    <a:pt x="22578" y="13627"/>
                  </a:lnTo>
                  <a:lnTo>
                    <a:pt x="33085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91" name="Google Shape;491;p32"/>
            <p:cNvSpPr/>
            <p:nvPr/>
          </p:nvSpPr>
          <p:spPr>
            <a:xfrm>
              <a:off x="1904975" y="899350"/>
              <a:ext cx="752825" cy="721500"/>
            </a:xfrm>
            <a:custGeom>
              <a:avLst/>
              <a:gdLst/>
              <a:ahLst/>
              <a:cxnLst/>
              <a:rect l="l" t="t" r="r" b="b"/>
              <a:pathLst>
                <a:path w="30113" h="28860" extrusionOk="0">
                  <a:moveTo>
                    <a:pt x="7304" y="1"/>
                  </a:moveTo>
                  <a:lnTo>
                    <a:pt x="7147" y="282"/>
                  </a:lnTo>
                  <a:lnTo>
                    <a:pt x="29444" y="12552"/>
                  </a:lnTo>
                  <a:lnTo>
                    <a:pt x="1" y="28568"/>
                  </a:lnTo>
                  <a:lnTo>
                    <a:pt x="157" y="28860"/>
                  </a:lnTo>
                  <a:lnTo>
                    <a:pt x="30112" y="12552"/>
                  </a:lnTo>
                  <a:lnTo>
                    <a:pt x="7304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92" name="Google Shape;492;p32"/>
            <p:cNvSpPr/>
            <p:nvPr/>
          </p:nvSpPr>
          <p:spPr>
            <a:xfrm>
              <a:off x="2073200" y="775450"/>
              <a:ext cx="761425" cy="443450"/>
            </a:xfrm>
            <a:custGeom>
              <a:avLst/>
              <a:gdLst/>
              <a:ahLst/>
              <a:cxnLst/>
              <a:rect l="l" t="t" r="r" b="b"/>
              <a:pathLst>
                <a:path w="30457" h="17738" extrusionOk="0">
                  <a:moveTo>
                    <a:pt x="29935" y="418"/>
                  </a:moveTo>
                  <a:lnTo>
                    <a:pt x="22966" y="17278"/>
                  </a:lnTo>
                  <a:lnTo>
                    <a:pt x="982" y="5186"/>
                  </a:lnTo>
                  <a:lnTo>
                    <a:pt x="29935" y="418"/>
                  </a:lnTo>
                  <a:close/>
                  <a:moveTo>
                    <a:pt x="30457" y="0"/>
                  </a:moveTo>
                  <a:lnTo>
                    <a:pt x="1" y="5019"/>
                  </a:lnTo>
                  <a:lnTo>
                    <a:pt x="22976" y="17644"/>
                  </a:lnTo>
                  <a:lnTo>
                    <a:pt x="23133" y="17737"/>
                  </a:lnTo>
                  <a:lnTo>
                    <a:pt x="30457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93" name="Google Shape;493;p32"/>
            <p:cNvSpPr/>
            <p:nvPr/>
          </p:nvSpPr>
          <p:spPr>
            <a:xfrm>
              <a:off x="1113325" y="1949225"/>
              <a:ext cx="369125" cy="446575"/>
            </a:xfrm>
            <a:custGeom>
              <a:avLst/>
              <a:gdLst/>
              <a:ahLst/>
              <a:cxnLst/>
              <a:rect l="l" t="t" r="r" b="b"/>
              <a:pathLst>
                <a:path w="14765" h="17863" extrusionOk="0">
                  <a:moveTo>
                    <a:pt x="324" y="512"/>
                  </a:moveTo>
                  <a:lnTo>
                    <a:pt x="14138" y="7054"/>
                  </a:lnTo>
                  <a:lnTo>
                    <a:pt x="324" y="17227"/>
                  </a:lnTo>
                  <a:lnTo>
                    <a:pt x="324" y="512"/>
                  </a:lnTo>
                  <a:close/>
                  <a:moveTo>
                    <a:pt x="0" y="0"/>
                  </a:moveTo>
                  <a:lnTo>
                    <a:pt x="0" y="17863"/>
                  </a:lnTo>
                  <a:lnTo>
                    <a:pt x="14764" y="699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94" name="Google Shape;494;p32"/>
            <p:cNvSpPr/>
            <p:nvPr/>
          </p:nvSpPr>
          <p:spPr>
            <a:xfrm>
              <a:off x="1467550" y="2120075"/>
              <a:ext cx="662300" cy="652375"/>
            </a:xfrm>
            <a:custGeom>
              <a:avLst/>
              <a:gdLst/>
              <a:ahLst/>
              <a:cxnLst/>
              <a:rect l="l" t="t" r="r" b="b"/>
              <a:pathLst>
                <a:path w="26492" h="26095" extrusionOk="0">
                  <a:moveTo>
                    <a:pt x="554" y="376"/>
                  </a:moveTo>
                  <a:lnTo>
                    <a:pt x="25959" y="2953"/>
                  </a:lnTo>
                  <a:lnTo>
                    <a:pt x="13074" y="25406"/>
                  </a:lnTo>
                  <a:lnTo>
                    <a:pt x="554" y="376"/>
                  </a:lnTo>
                  <a:close/>
                  <a:moveTo>
                    <a:pt x="0" y="1"/>
                  </a:moveTo>
                  <a:lnTo>
                    <a:pt x="13053" y="26095"/>
                  </a:lnTo>
                  <a:lnTo>
                    <a:pt x="26491" y="2682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95" name="Google Shape;495;p32"/>
            <p:cNvSpPr/>
            <p:nvPr/>
          </p:nvSpPr>
          <p:spPr>
            <a:xfrm>
              <a:off x="1113325" y="2112775"/>
              <a:ext cx="370675" cy="800025"/>
            </a:xfrm>
            <a:custGeom>
              <a:avLst/>
              <a:gdLst/>
              <a:ahLst/>
              <a:cxnLst/>
              <a:rect l="l" t="t" r="r" b="b"/>
              <a:pathLst>
                <a:path w="14827" h="32001" extrusionOk="0">
                  <a:moveTo>
                    <a:pt x="14076" y="950"/>
                  </a:moveTo>
                  <a:lnTo>
                    <a:pt x="1785" y="30613"/>
                  </a:lnTo>
                  <a:lnTo>
                    <a:pt x="334" y="11081"/>
                  </a:lnTo>
                  <a:lnTo>
                    <a:pt x="14076" y="950"/>
                  </a:lnTo>
                  <a:close/>
                  <a:moveTo>
                    <a:pt x="14827" y="1"/>
                  </a:moveTo>
                  <a:lnTo>
                    <a:pt x="74" y="10872"/>
                  </a:lnTo>
                  <a:lnTo>
                    <a:pt x="0" y="10924"/>
                  </a:lnTo>
                  <a:lnTo>
                    <a:pt x="1555" y="32000"/>
                  </a:lnTo>
                  <a:lnTo>
                    <a:pt x="14827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96" name="Google Shape;496;p32"/>
            <p:cNvSpPr/>
            <p:nvPr/>
          </p:nvSpPr>
          <p:spPr>
            <a:xfrm>
              <a:off x="1148275" y="2115125"/>
              <a:ext cx="651875" cy="785925"/>
            </a:xfrm>
            <a:custGeom>
              <a:avLst/>
              <a:gdLst/>
              <a:ahLst/>
              <a:cxnLst/>
              <a:rect l="l" t="t" r="r" b="b"/>
              <a:pathLst>
                <a:path w="26075" h="31437" extrusionOk="0">
                  <a:moveTo>
                    <a:pt x="13063" y="772"/>
                  </a:moveTo>
                  <a:lnTo>
                    <a:pt x="25594" y="25834"/>
                  </a:lnTo>
                  <a:lnTo>
                    <a:pt x="533" y="30988"/>
                  </a:lnTo>
                  <a:lnTo>
                    <a:pt x="13063" y="772"/>
                  </a:lnTo>
                  <a:close/>
                  <a:moveTo>
                    <a:pt x="13042" y="0"/>
                  </a:moveTo>
                  <a:lnTo>
                    <a:pt x="0" y="31437"/>
                  </a:lnTo>
                  <a:lnTo>
                    <a:pt x="26074" y="26063"/>
                  </a:lnTo>
                  <a:lnTo>
                    <a:pt x="13042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97" name="Google Shape;497;p32"/>
            <p:cNvSpPr/>
            <p:nvPr/>
          </p:nvSpPr>
          <p:spPr>
            <a:xfrm>
              <a:off x="1151400" y="2893725"/>
              <a:ext cx="204525" cy="398325"/>
            </a:xfrm>
            <a:custGeom>
              <a:avLst/>
              <a:gdLst/>
              <a:ahLst/>
              <a:cxnLst/>
              <a:rect l="l" t="t" r="r" b="b"/>
              <a:pathLst>
                <a:path w="8181" h="15933" extrusionOk="0">
                  <a:moveTo>
                    <a:pt x="293" y="1"/>
                  </a:moveTo>
                  <a:lnTo>
                    <a:pt x="1" y="136"/>
                  </a:lnTo>
                  <a:lnTo>
                    <a:pt x="7899" y="15933"/>
                  </a:lnTo>
                  <a:lnTo>
                    <a:pt x="8181" y="15786"/>
                  </a:lnTo>
                  <a:lnTo>
                    <a:pt x="293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98" name="Google Shape;498;p32"/>
            <p:cNvSpPr/>
            <p:nvPr/>
          </p:nvSpPr>
          <p:spPr>
            <a:xfrm>
              <a:off x="1345750" y="2750525"/>
              <a:ext cx="454400" cy="695950"/>
            </a:xfrm>
            <a:custGeom>
              <a:avLst/>
              <a:gdLst/>
              <a:ahLst/>
              <a:cxnLst/>
              <a:rect l="l" t="t" r="r" b="b"/>
              <a:pathLst>
                <a:path w="18176" h="27838" extrusionOk="0">
                  <a:moveTo>
                    <a:pt x="17695" y="1065"/>
                  </a:moveTo>
                  <a:lnTo>
                    <a:pt x="14044" y="27368"/>
                  </a:lnTo>
                  <a:lnTo>
                    <a:pt x="532" y="21525"/>
                  </a:lnTo>
                  <a:lnTo>
                    <a:pt x="17695" y="1065"/>
                  </a:lnTo>
                  <a:close/>
                  <a:moveTo>
                    <a:pt x="18175" y="0"/>
                  </a:moveTo>
                  <a:lnTo>
                    <a:pt x="146" y="21484"/>
                  </a:lnTo>
                  <a:lnTo>
                    <a:pt x="0" y="21651"/>
                  </a:lnTo>
                  <a:lnTo>
                    <a:pt x="14304" y="27837"/>
                  </a:lnTo>
                  <a:lnTo>
                    <a:pt x="18175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499" name="Google Shape;499;p32"/>
            <p:cNvSpPr/>
            <p:nvPr/>
          </p:nvSpPr>
          <p:spPr>
            <a:xfrm>
              <a:off x="1985325" y="2193900"/>
              <a:ext cx="131200" cy="228500"/>
            </a:xfrm>
            <a:custGeom>
              <a:avLst/>
              <a:gdLst/>
              <a:ahLst/>
              <a:cxnLst/>
              <a:rect l="l" t="t" r="r" b="b"/>
              <a:pathLst>
                <a:path w="5248" h="9140" extrusionOk="0">
                  <a:moveTo>
                    <a:pt x="5248" y="0"/>
                  </a:moveTo>
                  <a:lnTo>
                    <a:pt x="0" y="914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00" name="Google Shape;500;p32"/>
            <p:cNvSpPr/>
            <p:nvPr/>
          </p:nvSpPr>
          <p:spPr>
            <a:xfrm>
              <a:off x="1794375" y="2188675"/>
              <a:ext cx="331300" cy="574400"/>
            </a:xfrm>
            <a:custGeom>
              <a:avLst/>
              <a:gdLst/>
              <a:ahLst/>
              <a:cxnLst/>
              <a:rect l="l" t="t" r="r" b="b"/>
              <a:pathLst>
                <a:path w="13252" h="22976" extrusionOk="0">
                  <a:moveTo>
                    <a:pt x="13001" y="0"/>
                  </a:moveTo>
                  <a:lnTo>
                    <a:pt x="12886" y="209"/>
                  </a:lnTo>
                  <a:lnTo>
                    <a:pt x="7638" y="9349"/>
                  </a:lnTo>
                  <a:lnTo>
                    <a:pt x="1" y="22662"/>
                  </a:lnTo>
                  <a:lnTo>
                    <a:pt x="22" y="22715"/>
                  </a:lnTo>
                  <a:lnTo>
                    <a:pt x="230" y="22474"/>
                  </a:lnTo>
                  <a:lnTo>
                    <a:pt x="168" y="22944"/>
                  </a:lnTo>
                  <a:lnTo>
                    <a:pt x="199" y="22975"/>
                  </a:lnTo>
                  <a:lnTo>
                    <a:pt x="13252" y="220"/>
                  </a:lnTo>
                  <a:lnTo>
                    <a:pt x="12855" y="283"/>
                  </a:lnTo>
                  <a:lnTo>
                    <a:pt x="13001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01" name="Google Shape;501;p32"/>
            <p:cNvSpPr/>
            <p:nvPr/>
          </p:nvSpPr>
          <p:spPr>
            <a:xfrm>
              <a:off x="1793075" y="2755225"/>
              <a:ext cx="1850" cy="2625"/>
            </a:xfrm>
            <a:custGeom>
              <a:avLst/>
              <a:gdLst/>
              <a:ahLst/>
              <a:cxnLst/>
              <a:rect l="l" t="t" r="r" b="b"/>
              <a:pathLst>
                <a:path w="74" h="105" extrusionOk="0">
                  <a:moveTo>
                    <a:pt x="53" y="0"/>
                  </a:moveTo>
                  <a:lnTo>
                    <a:pt x="0" y="84"/>
                  </a:lnTo>
                  <a:lnTo>
                    <a:pt x="32" y="105"/>
                  </a:lnTo>
                  <a:lnTo>
                    <a:pt x="74" y="53"/>
                  </a:lnTo>
                  <a:lnTo>
                    <a:pt x="53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02" name="Google Shape;502;p32"/>
            <p:cNvSpPr/>
            <p:nvPr/>
          </p:nvSpPr>
          <p:spPr>
            <a:xfrm>
              <a:off x="1793875" y="2750525"/>
              <a:ext cx="6275" cy="11775"/>
            </a:xfrm>
            <a:custGeom>
              <a:avLst/>
              <a:gdLst/>
              <a:ahLst/>
              <a:cxnLst/>
              <a:rect l="l" t="t" r="r" b="b"/>
              <a:pathLst>
                <a:path w="251" h="471" extrusionOk="0">
                  <a:moveTo>
                    <a:pt x="250" y="0"/>
                  </a:moveTo>
                  <a:lnTo>
                    <a:pt x="42" y="241"/>
                  </a:lnTo>
                  <a:lnTo>
                    <a:pt x="0" y="293"/>
                  </a:lnTo>
                  <a:lnTo>
                    <a:pt x="188" y="470"/>
                  </a:lnTo>
                  <a:lnTo>
                    <a:pt x="25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03" name="Google Shape;503;p32"/>
            <p:cNvSpPr/>
            <p:nvPr/>
          </p:nvSpPr>
          <p:spPr>
            <a:xfrm>
              <a:off x="1901850" y="1202975"/>
              <a:ext cx="757500" cy="997200"/>
            </a:xfrm>
            <a:custGeom>
              <a:avLst/>
              <a:gdLst/>
              <a:ahLst/>
              <a:cxnLst/>
              <a:rect l="l" t="t" r="r" b="b"/>
              <a:pathLst>
                <a:path w="30300" h="39888" extrusionOk="0">
                  <a:moveTo>
                    <a:pt x="29507" y="803"/>
                  </a:moveTo>
                  <a:lnTo>
                    <a:pt x="8879" y="39115"/>
                  </a:lnTo>
                  <a:lnTo>
                    <a:pt x="407" y="16641"/>
                  </a:lnTo>
                  <a:lnTo>
                    <a:pt x="29507" y="803"/>
                  </a:lnTo>
                  <a:close/>
                  <a:moveTo>
                    <a:pt x="30300" y="0"/>
                  </a:moveTo>
                  <a:lnTo>
                    <a:pt x="1" y="16495"/>
                  </a:lnTo>
                  <a:lnTo>
                    <a:pt x="8827" y="39888"/>
                  </a:lnTo>
                  <a:lnTo>
                    <a:pt x="3030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04" name="Google Shape;504;p32"/>
            <p:cNvSpPr/>
            <p:nvPr/>
          </p:nvSpPr>
          <p:spPr>
            <a:xfrm>
              <a:off x="2115750" y="1211050"/>
              <a:ext cx="1135950" cy="984700"/>
            </a:xfrm>
            <a:custGeom>
              <a:avLst/>
              <a:gdLst/>
              <a:ahLst/>
              <a:cxnLst/>
              <a:rect l="l" t="t" r="r" b="b"/>
              <a:pathLst>
                <a:path w="45438" h="39388" extrusionOk="0">
                  <a:moveTo>
                    <a:pt x="21201" y="0"/>
                  </a:moveTo>
                  <a:lnTo>
                    <a:pt x="0" y="39388"/>
                  </a:lnTo>
                  <a:lnTo>
                    <a:pt x="0" y="39388"/>
                  </a:lnTo>
                  <a:lnTo>
                    <a:pt x="45438" y="32198"/>
                  </a:lnTo>
                  <a:lnTo>
                    <a:pt x="45386" y="31875"/>
                  </a:lnTo>
                  <a:lnTo>
                    <a:pt x="594" y="38970"/>
                  </a:lnTo>
                  <a:lnTo>
                    <a:pt x="594" y="38970"/>
                  </a:lnTo>
                  <a:lnTo>
                    <a:pt x="21493" y="157"/>
                  </a:lnTo>
                  <a:lnTo>
                    <a:pt x="21201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05" name="Google Shape;505;p32"/>
            <p:cNvSpPr/>
            <p:nvPr/>
          </p:nvSpPr>
          <p:spPr>
            <a:xfrm>
              <a:off x="2640800" y="728250"/>
              <a:ext cx="785950" cy="495100"/>
            </a:xfrm>
            <a:custGeom>
              <a:avLst/>
              <a:gdLst/>
              <a:ahLst/>
              <a:cxnLst/>
              <a:rect l="l" t="t" r="r" b="b"/>
              <a:pathLst>
                <a:path w="31438" h="19804" extrusionOk="0">
                  <a:moveTo>
                    <a:pt x="30153" y="438"/>
                  </a:moveTo>
                  <a:lnTo>
                    <a:pt x="689" y="18989"/>
                  </a:lnTo>
                  <a:lnTo>
                    <a:pt x="7596" y="2254"/>
                  </a:lnTo>
                  <a:lnTo>
                    <a:pt x="30153" y="438"/>
                  </a:lnTo>
                  <a:close/>
                  <a:moveTo>
                    <a:pt x="31437" y="0"/>
                  </a:moveTo>
                  <a:lnTo>
                    <a:pt x="7377" y="1941"/>
                  </a:lnTo>
                  <a:lnTo>
                    <a:pt x="0" y="19803"/>
                  </a:lnTo>
                  <a:lnTo>
                    <a:pt x="31437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06" name="Google Shape;506;p32"/>
            <p:cNvSpPr/>
            <p:nvPr/>
          </p:nvSpPr>
          <p:spPr>
            <a:xfrm>
              <a:off x="2819225" y="446000"/>
              <a:ext cx="601500" cy="339375"/>
            </a:xfrm>
            <a:custGeom>
              <a:avLst/>
              <a:gdLst/>
              <a:ahLst/>
              <a:cxnLst/>
              <a:rect l="l" t="t" r="r" b="b"/>
              <a:pathLst>
                <a:path w="24060" h="13575" extrusionOk="0">
                  <a:moveTo>
                    <a:pt x="10528" y="460"/>
                  </a:moveTo>
                  <a:lnTo>
                    <a:pt x="23257" y="11384"/>
                  </a:lnTo>
                  <a:lnTo>
                    <a:pt x="699" y="13199"/>
                  </a:lnTo>
                  <a:lnTo>
                    <a:pt x="10528" y="460"/>
                  </a:lnTo>
                  <a:close/>
                  <a:moveTo>
                    <a:pt x="10475" y="1"/>
                  </a:moveTo>
                  <a:lnTo>
                    <a:pt x="0" y="13575"/>
                  </a:lnTo>
                  <a:lnTo>
                    <a:pt x="24060" y="11634"/>
                  </a:lnTo>
                  <a:lnTo>
                    <a:pt x="10475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07" name="Google Shape;507;p32"/>
            <p:cNvSpPr/>
            <p:nvPr/>
          </p:nvSpPr>
          <p:spPr>
            <a:xfrm>
              <a:off x="3073550" y="285575"/>
              <a:ext cx="561075" cy="454700"/>
            </a:xfrm>
            <a:custGeom>
              <a:avLst/>
              <a:gdLst/>
              <a:ahLst/>
              <a:cxnLst/>
              <a:rect l="l" t="t" r="r" b="b"/>
              <a:pathLst>
                <a:path w="22443" h="18188" extrusionOk="0">
                  <a:moveTo>
                    <a:pt x="21827" y="513"/>
                  </a:moveTo>
                  <a:lnTo>
                    <a:pt x="13439" y="17665"/>
                  </a:lnTo>
                  <a:lnTo>
                    <a:pt x="657" y="6720"/>
                  </a:lnTo>
                  <a:lnTo>
                    <a:pt x="21827" y="513"/>
                  </a:lnTo>
                  <a:close/>
                  <a:moveTo>
                    <a:pt x="22442" y="1"/>
                  </a:moveTo>
                  <a:lnTo>
                    <a:pt x="0" y="6574"/>
                  </a:lnTo>
                  <a:lnTo>
                    <a:pt x="13543" y="18187"/>
                  </a:lnTo>
                  <a:lnTo>
                    <a:pt x="22442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08" name="Google Shape;508;p32"/>
            <p:cNvSpPr/>
            <p:nvPr/>
          </p:nvSpPr>
          <p:spPr>
            <a:xfrm>
              <a:off x="3402450" y="287150"/>
              <a:ext cx="744200" cy="454150"/>
            </a:xfrm>
            <a:custGeom>
              <a:avLst/>
              <a:gdLst/>
              <a:ahLst/>
              <a:cxnLst/>
              <a:rect l="l" t="t" r="r" b="b"/>
              <a:pathLst>
                <a:path w="29768" h="18166" extrusionOk="0">
                  <a:moveTo>
                    <a:pt x="9068" y="387"/>
                  </a:moveTo>
                  <a:lnTo>
                    <a:pt x="28797" y="6605"/>
                  </a:lnTo>
                  <a:lnTo>
                    <a:pt x="658" y="17561"/>
                  </a:lnTo>
                  <a:lnTo>
                    <a:pt x="9068" y="387"/>
                  </a:lnTo>
                  <a:close/>
                  <a:moveTo>
                    <a:pt x="8890" y="1"/>
                  </a:moveTo>
                  <a:lnTo>
                    <a:pt x="0" y="18166"/>
                  </a:lnTo>
                  <a:lnTo>
                    <a:pt x="29768" y="6564"/>
                  </a:lnTo>
                  <a:lnTo>
                    <a:pt x="9026" y="42"/>
                  </a:lnTo>
                  <a:lnTo>
                    <a:pt x="889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09" name="Google Shape;509;p32"/>
            <p:cNvSpPr/>
            <p:nvPr/>
          </p:nvSpPr>
          <p:spPr>
            <a:xfrm>
              <a:off x="4128900" y="447575"/>
              <a:ext cx="349550" cy="543625"/>
            </a:xfrm>
            <a:custGeom>
              <a:avLst/>
              <a:gdLst/>
              <a:ahLst/>
              <a:cxnLst/>
              <a:rect l="l" t="t" r="r" b="b"/>
              <a:pathLst>
                <a:path w="13982" h="21745" extrusionOk="0">
                  <a:moveTo>
                    <a:pt x="439" y="334"/>
                  </a:moveTo>
                  <a:lnTo>
                    <a:pt x="13532" y="699"/>
                  </a:lnTo>
                  <a:lnTo>
                    <a:pt x="6625" y="20701"/>
                  </a:lnTo>
                  <a:lnTo>
                    <a:pt x="439" y="334"/>
                  </a:lnTo>
                  <a:close/>
                  <a:moveTo>
                    <a:pt x="0" y="1"/>
                  </a:moveTo>
                  <a:lnTo>
                    <a:pt x="6604" y="21744"/>
                  </a:lnTo>
                  <a:lnTo>
                    <a:pt x="13981" y="386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10" name="Google Shape;510;p32"/>
            <p:cNvSpPr/>
            <p:nvPr/>
          </p:nvSpPr>
          <p:spPr>
            <a:xfrm>
              <a:off x="4285925" y="456450"/>
              <a:ext cx="572025" cy="532900"/>
            </a:xfrm>
            <a:custGeom>
              <a:avLst/>
              <a:gdLst/>
              <a:ahLst/>
              <a:cxnLst/>
              <a:rect l="l" t="t" r="r" b="b"/>
              <a:pathLst>
                <a:path w="22881" h="21316" extrusionOk="0">
                  <a:moveTo>
                    <a:pt x="7575" y="386"/>
                  </a:moveTo>
                  <a:lnTo>
                    <a:pt x="22151" y="4028"/>
                  </a:lnTo>
                  <a:lnTo>
                    <a:pt x="657" y="20408"/>
                  </a:lnTo>
                  <a:lnTo>
                    <a:pt x="7575" y="386"/>
                  </a:lnTo>
                  <a:close/>
                  <a:moveTo>
                    <a:pt x="7367" y="0"/>
                  </a:moveTo>
                  <a:lnTo>
                    <a:pt x="0" y="21316"/>
                  </a:lnTo>
                  <a:lnTo>
                    <a:pt x="22881" y="3871"/>
                  </a:lnTo>
                  <a:lnTo>
                    <a:pt x="7367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11" name="Google Shape;511;p32"/>
            <p:cNvSpPr/>
            <p:nvPr/>
          </p:nvSpPr>
          <p:spPr>
            <a:xfrm>
              <a:off x="3398025" y="446275"/>
              <a:ext cx="902250" cy="537625"/>
            </a:xfrm>
            <a:custGeom>
              <a:avLst/>
              <a:gdLst/>
              <a:ahLst/>
              <a:cxnLst/>
              <a:rect l="l" t="t" r="r" b="b"/>
              <a:pathLst>
                <a:path w="36090" h="21505" extrusionOk="0">
                  <a:moveTo>
                    <a:pt x="29350" y="438"/>
                  </a:moveTo>
                  <a:lnTo>
                    <a:pt x="35610" y="21034"/>
                  </a:lnTo>
                  <a:lnTo>
                    <a:pt x="35610" y="21034"/>
                  </a:lnTo>
                  <a:lnTo>
                    <a:pt x="1023" y="11467"/>
                  </a:lnTo>
                  <a:lnTo>
                    <a:pt x="29350" y="438"/>
                  </a:lnTo>
                  <a:close/>
                  <a:moveTo>
                    <a:pt x="29558" y="0"/>
                  </a:moveTo>
                  <a:lnTo>
                    <a:pt x="1" y="11530"/>
                  </a:lnTo>
                  <a:lnTo>
                    <a:pt x="36090" y="21504"/>
                  </a:lnTo>
                  <a:lnTo>
                    <a:pt x="36090" y="21504"/>
                  </a:lnTo>
                  <a:lnTo>
                    <a:pt x="29611" y="167"/>
                  </a:lnTo>
                  <a:lnTo>
                    <a:pt x="29558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12" name="Google Shape;512;p32"/>
            <p:cNvSpPr/>
            <p:nvPr/>
          </p:nvSpPr>
          <p:spPr>
            <a:xfrm>
              <a:off x="4283050" y="549550"/>
              <a:ext cx="1017050" cy="499025"/>
            </a:xfrm>
            <a:custGeom>
              <a:avLst/>
              <a:gdLst/>
              <a:ahLst/>
              <a:cxnLst/>
              <a:rect l="l" t="t" r="r" b="b"/>
              <a:pathLst>
                <a:path w="40682" h="19961" extrusionOk="0">
                  <a:moveTo>
                    <a:pt x="22610" y="439"/>
                  </a:moveTo>
                  <a:lnTo>
                    <a:pt x="39909" y="19585"/>
                  </a:lnTo>
                  <a:lnTo>
                    <a:pt x="888" y="17007"/>
                  </a:lnTo>
                  <a:lnTo>
                    <a:pt x="22610" y="439"/>
                  </a:lnTo>
                  <a:close/>
                  <a:moveTo>
                    <a:pt x="22652" y="1"/>
                  </a:moveTo>
                  <a:lnTo>
                    <a:pt x="0" y="17279"/>
                  </a:lnTo>
                  <a:lnTo>
                    <a:pt x="40681" y="19961"/>
                  </a:lnTo>
                  <a:lnTo>
                    <a:pt x="40681" y="19961"/>
                  </a:lnTo>
                  <a:lnTo>
                    <a:pt x="22652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13" name="Google Shape;513;p32"/>
            <p:cNvSpPr/>
            <p:nvPr/>
          </p:nvSpPr>
          <p:spPr>
            <a:xfrm>
              <a:off x="4833675" y="544350"/>
              <a:ext cx="718650" cy="505000"/>
            </a:xfrm>
            <a:custGeom>
              <a:avLst/>
              <a:gdLst/>
              <a:ahLst/>
              <a:cxnLst/>
              <a:rect l="l" t="t" r="r" b="b"/>
              <a:pathLst>
                <a:path w="28746" h="20200" extrusionOk="0">
                  <a:moveTo>
                    <a:pt x="1211" y="866"/>
                  </a:moveTo>
                  <a:lnTo>
                    <a:pt x="28109" y="12124"/>
                  </a:lnTo>
                  <a:lnTo>
                    <a:pt x="18291" y="19761"/>
                  </a:lnTo>
                  <a:lnTo>
                    <a:pt x="1211" y="866"/>
                  </a:lnTo>
                  <a:close/>
                  <a:moveTo>
                    <a:pt x="1" y="0"/>
                  </a:moveTo>
                  <a:lnTo>
                    <a:pt x="18155" y="20085"/>
                  </a:lnTo>
                  <a:lnTo>
                    <a:pt x="18249" y="20199"/>
                  </a:lnTo>
                  <a:lnTo>
                    <a:pt x="28745" y="1204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14" name="Google Shape;514;p32"/>
            <p:cNvSpPr/>
            <p:nvPr/>
          </p:nvSpPr>
          <p:spPr>
            <a:xfrm>
              <a:off x="3409750" y="729800"/>
              <a:ext cx="885600" cy="252250"/>
            </a:xfrm>
            <a:custGeom>
              <a:avLst/>
              <a:gdLst/>
              <a:ahLst/>
              <a:cxnLst/>
              <a:rect l="l" t="t" r="r" b="b"/>
              <a:pathLst>
                <a:path w="35424" h="10090" extrusionOk="0">
                  <a:moveTo>
                    <a:pt x="84" y="1"/>
                  </a:moveTo>
                  <a:lnTo>
                    <a:pt x="1" y="314"/>
                  </a:lnTo>
                  <a:lnTo>
                    <a:pt x="35340" y="10090"/>
                  </a:lnTo>
                  <a:lnTo>
                    <a:pt x="35423" y="9777"/>
                  </a:lnTo>
                  <a:lnTo>
                    <a:pt x="84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15" name="Google Shape;515;p32"/>
            <p:cNvSpPr/>
            <p:nvPr/>
          </p:nvSpPr>
          <p:spPr>
            <a:xfrm>
              <a:off x="3999000" y="976800"/>
              <a:ext cx="299200" cy="933075"/>
            </a:xfrm>
            <a:custGeom>
              <a:avLst/>
              <a:gdLst/>
              <a:ahLst/>
              <a:cxnLst/>
              <a:rect l="l" t="t" r="r" b="b"/>
              <a:pathLst>
                <a:path w="11968" h="37323" extrusionOk="0">
                  <a:moveTo>
                    <a:pt x="11654" y="1"/>
                  </a:moveTo>
                  <a:lnTo>
                    <a:pt x="1" y="37218"/>
                  </a:lnTo>
                  <a:lnTo>
                    <a:pt x="314" y="37322"/>
                  </a:lnTo>
                  <a:lnTo>
                    <a:pt x="11967" y="95"/>
                  </a:lnTo>
                  <a:lnTo>
                    <a:pt x="11654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16" name="Google Shape;516;p32"/>
            <p:cNvSpPr/>
            <p:nvPr/>
          </p:nvSpPr>
          <p:spPr>
            <a:xfrm>
              <a:off x="2820000" y="2001900"/>
              <a:ext cx="529775" cy="596850"/>
            </a:xfrm>
            <a:custGeom>
              <a:avLst/>
              <a:gdLst/>
              <a:ahLst/>
              <a:cxnLst/>
              <a:rect l="l" t="t" r="r" b="b"/>
              <a:pathLst>
                <a:path w="21191" h="23874" extrusionOk="0">
                  <a:moveTo>
                    <a:pt x="17143" y="805"/>
                  </a:moveTo>
                  <a:lnTo>
                    <a:pt x="20805" y="23550"/>
                  </a:lnTo>
                  <a:lnTo>
                    <a:pt x="637" y="23184"/>
                  </a:lnTo>
                  <a:lnTo>
                    <a:pt x="17143" y="805"/>
                  </a:lnTo>
                  <a:close/>
                  <a:moveTo>
                    <a:pt x="17341" y="1"/>
                  </a:moveTo>
                  <a:lnTo>
                    <a:pt x="1" y="23487"/>
                  </a:lnTo>
                  <a:lnTo>
                    <a:pt x="20993" y="23873"/>
                  </a:lnTo>
                  <a:lnTo>
                    <a:pt x="21191" y="23873"/>
                  </a:lnTo>
                  <a:lnTo>
                    <a:pt x="1734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17" name="Google Shape;517;p32"/>
            <p:cNvSpPr/>
            <p:nvPr/>
          </p:nvSpPr>
          <p:spPr>
            <a:xfrm>
              <a:off x="3254300" y="2007125"/>
              <a:ext cx="1325" cy="1350"/>
            </a:xfrm>
            <a:custGeom>
              <a:avLst/>
              <a:gdLst/>
              <a:ahLst/>
              <a:cxnLst/>
              <a:rect l="l" t="t" r="r" b="b"/>
              <a:pathLst>
                <a:path w="53" h="54" extrusionOk="0">
                  <a:moveTo>
                    <a:pt x="53" y="1"/>
                  </a:moveTo>
                  <a:lnTo>
                    <a:pt x="0" y="11"/>
                  </a:lnTo>
                  <a:lnTo>
                    <a:pt x="11" y="53"/>
                  </a:lnTo>
                  <a:lnTo>
                    <a:pt x="53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18" name="Google Shape;518;p32"/>
            <p:cNvSpPr/>
            <p:nvPr/>
          </p:nvSpPr>
          <p:spPr>
            <a:xfrm>
              <a:off x="3254575" y="1905400"/>
              <a:ext cx="743650" cy="105925"/>
            </a:xfrm>
            <a:custGeom>
              <a:avLst/>
              <a:gdLst/>
              <a:ahLst/>
              <a:cxnLst/>
              <a:rect l="l" t="t" r="r" b="b"/>
              <a:pathLst>
                <a:path w="29746" h="4237" extrusionOk="0">
                  <a:moveTo>
                    <a:pt x="29631" y="1"/>
                  </a:moveTo>
                  <a:lnTo>
                    <a:pt x="42" y="4070"/>
                  </a:lnTo>
                  <a:lnTo>
                    <a:pt x="0" y="4122"/>
                  </a:lnTo>
                  <a:lnTo>
                    <a:pt x="21" y="4237"/>
                  </a:lnTo>
                  <a:lnTo>
                    <a:pt x="29746" y="157"/>
                  </a:lnTo>
                  <a:lnTo>
                    <a:pt x="2963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19" name="Google Shape;519;p32"/>
            <p:cNvSpPr/>
            <p:nvPr/>
          </p:nvSpPr>
          <p:spPr>
            <a:xfrm>
              <a:off x="3255075" y="1909325"/>
              <a:ext cx="745000" cy="273625"/>
            </a:xfrm>
            <a:custGeom>
              <a:avLst/>
              <a:gdLst/>
              <a:ahLst/>
              <a:cxnLst/>
              <a:rect l="l" t="t" r="r" b="b"/>
              <a:pathLst>
                <a:path w="29800" h="10945" extrusionOk="0">
                  <a:moveTo>
                    <a:pt x="29726" y="0"/>
                  </a:moveTo>
                  <a:lnTo>
                    <a:pt x="1" y="4080"/>
                  </a:lnTo>
                  <a:lnTo>
                    <a:pt x="28" y="4246"/>
                  </a:lnTo>
                  <a:lnTo>
                    <a:pt x="28" y="4246"/>
                  </a:lnTo>
                  <a:lnTo>
                    <a:pt x="29737" y="157"/>
                  </a:lnTo>
                  <a:lnTo>
                    <a:pt x="29799" y="84"/>
                  </a:lnTo>
                  <a:lnTo>
                    <a:pt x="29726" y="0"/>
                  </a:lnTo>
                  <a:close/>
                  <a:moveTo>
                    <a:pt x="28" y="4246"/>
                  </a:moveTo>
                  <a:lnTo>
                    <a:pt x="22" y="4247"/>
                  </a:lnTo>
                  <a:lnTo>
                    <a:pt x="1107" y="10945"/>
                  </a:lnTo>
                  <a:lnTo>
                    <a:pt x="28" y="4246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20" name="Google Shape;520;p32"/>
            <p:cNvSpPr/>
            <p:nvPr/>
          </p:nvSpPr>
          <p:spPr>
            <a:xfrm>
              <a:off x="3998475" y="1911400"/>
              <a:ext cx="2625" cy="1850"/>
            </a:xfrm>
            <a:custGeom>
              <a:avLst/>
              <a:gdLst/>
              <a:ahLst/>
              <a:cxnLst/>
              <a:rect l="l" t="t" r="r" b="b"/>
              <a:pathLst>
                <a:path w="105" h="74" extrusionOk="0">
                  <a:moveTo>
                    <a:pt x="63" y="1"/>
                  </a:moveTo>
                  <a:lnTo>
                    <a:pt x="1" y="74"/>
                  </a:lnTo>
                  <a:lnTo>
                    <a:pt x="1" y="74"/>
                  </a:lnTo>
                  <a:lnTo>
                    <a:pt x="105" y="64"/>
                  </a:lnTo>
                  <a:lnTo>
                    <a:pt x="63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21" name="Google Shape;521;p32"/>
            <p:cNvSpPr/>
            <p:nvPr/>
          </p:nvSpPr>
          <p:spPr>
            <a:xfrm>
              <a:off x="3246225" y="2008175"/>
              <a:ext cx="2100" cy="550"/>
            </a:xfrm>
            <a:custGeom>
              <a:avLst/>
              <a:gdLst/>
              <a:ahLst/>
              <a:cxnLst/>
              <a:rect l="l" t="t" r="r" b="b"/>
              <a:pathLst>
                <a:path w="84" h="22" extrusionOk="0">
                  <a:moveTo>
                    <a:pt x="73" y="0"/>
                  </a:moveTo>
                  <a:lnTo>
                    <a:pt x="0" y="11"/>
                  </a:lnTo>
                  <a:lnTo>
                    <a:pt x="0" y="21"/>
                  </a:lnTo>
                  <a:lnTo>
                    <a:pt x="84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22" name="Google Shape;522;p32"/>
            <p:cNvSpPr/>
            <p:nvPr/>
          </p:nvSpPr>
          <p:spPr>
            <a:xfrm>
              <a:off x="3248025" y="2008175"/>
              <a:ext cx="825" cy="25"/>
            </a:xfrm>
            <a:custGeom>
              <a:avLst/>
              <a:gdLst/>
              <a:ahLst/>
              <a:cxnLst/>
              <a:rect l="l" t="t" r="r" b="b"/>
              <a:pathLst>
                <a:path w="33" h="1" extrusionOk="0">
                  <a:moveTo>
                    <a:pt x="33" y="0"/>
                  </a:moveTo>
                  <a:lnTo>
                    <a:pt x="1" y="0"/>
                  </a:lnTo>
                  <a:lnTo>
                    <a:pt x="12" y="0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23" name="Google Shape;523;p32"/>
            <p:cNvSpPr/>
            <p:nvPr/>
          </p:nvSpPr>
          <p:spPr>
            <a:xfrm>
              <a:off x="3246225" y="2008175"/>
              <a:ext cx="2350" cy="2625"/>
            </a:xfrm>
            <a:custGeom>
              <a:avLst/>
              <a:gdLst/>
              <a:ahLst/>
              <a:cxnLst/>
              <a:rect l="l" t="t" r="r" b="b"/>
              <a:pathLst>
                <a:path w="94" h="105" extrusionOk="0">
                  <a:moveTo>
                    <a:pt x="84" y="0"/>
                  </a:moveTo>
                  <a:lnTo>
                    <a:pt x="0" y="21"/>
                  </a:lnTo>
                  <a:lnTo>
                    <a:pt x="21" y="105"/>
                  </a:lnTo>
                  <a:lnTo>
                    <a:pt x="94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24" name="Google Shape;524;p32"/>
            <p:cNvSpPr/>
            <p:nvPr/>
          </p:nvSpPr>
          <p:spPr>
            <a:xfrm>
              <a:off x="3246750" y="2007400"/>
              <a:ext cx="101750" cy="587950"/>
            </a:xfrm>
            <a:custGeom>
              <a:avLst/>
              <a:gdLst/>
              <a:ahLst/>
              <a:cxnLst/>
              <a:rect l="l" t="t" r="r" b="b"/>
              <a:pathLst>
                <a:path w="4070" h="23518" extrusionOk="0">
                  <a:moveTo>
                    <a:pt x="302" y="0"/>
                  </a:moveTo>
                  <a:lnTo>
                    <a:pt x="146" y="21"/>
                  </a:lnTo>
                  <a:lnTo>
                    <a:pt x="84" y="31"/>
                  </a:lnTo>
                  <a:lnTo>
                    <a:pt x="73" y="31"/>
                  </a:lnTo>
                  <a:lnTo>
                    <a:pt x="0" y="136"/>
                  </a:lnTo>
                  <a:lnTo>
                    <a:pt x="73" y="585"/>
                  </a:lnTo>
                  <a:lnTo>
                    <a:pt x="2567" y="16037"/>
                  </a:lnTo>
                  <a:lnTo>
                    <a:pt x="3766" y="23518"/>
                  </a:lnTo>
                  <a:lnTo>
                    <a:pt x="3923" y="23497"/>
                  </a:lnTo>
                  <a:lnTo>
                    <a:pt x="3933" y="23330"/>
                  </a:lnTo>
                  <a:lnTo>
                    <a:pt x="4069" y="23330"/>
                  </a:lnTo>
                  <a:lnTo>
                    <a:pt x="1440" y="7022"/>
                  </a:lnTo>
                  <a:lnTo>
                    <a:pt x="334" y="157"/>
                  </a:lnTo>
                  <a:lnTo>
                    <a:pt x="313" y="42"/>
                  </a:lnTo>
                  <a:lnTo>
                    <a:pt x="302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25" name="Google Shape;525;p32"/>
            <p:cNvSpPr/>
            <p:nvPr/>
          </p:nvSpPr>
          <p:spPr>
            <a:xfrm>
              <a:off x="1695525" y="2755500"/>
              <a:ext cx="737425" cy="689675"/>
            </a:xfrm>
            <a:custGeom>
              <a:avLst/>
              <a:gdLst/>
              <a:ahLst/>
              <a:cxnLst/>
              <a:rect l="l" t="t" r="r" b="b"/>
              <a:pathLst>
                <a:path w="29497" h="27587" extrusionOk="0">
                  <a:moveTo>
                    <a:pt x="4059" y="668"/>
                  </a:moveTo>
                  <a:lnTo>
                    <a:pt x="28766" y="24269"/>
                  </a:lnTo>
                  <a:lnTo>
                    <a:pt x="376" y="27221"/>
                  </a:lnTo>
                  <a:lnTo>
                    <a:pt x="4059" y="668"/>
                  </a:lnTo>
                  <a:close/>
                  <a:moveTo>
                    <a:pt x="3830" y="0"/>
                  </a:moveTo>
                  <a:lnTo>
                    <a:pt x="0" y="27586"/>
                  </a:lnTo>
                  <a:lnTo>
                    <a:pt x="29152" y="24561"/>
                  </a:lnTo>
                  <a:lnTo>
                    <a:pt x="29496" y="24519"/>
                  </a:lnTo>
                  <a:lnTo>
                    <a:pt x="383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26" name="Google Shape;526;p32"/>
            <p:cNvSpPr/>
            <p:nvPr/>
          </p:nvSpPr>
          <p:spPr>
            <a:xfrm>
              <a:off x="1791250" y="2760950"/>
              <a:ext cx="635425" cy="607275"/>
            </a:xfrm>
            <a:custGeom>
              <a:avLst/>
              <a:gdLst/>
              <a:ahLst/>
              <a:cxnLst/>
              <a:rect l="l" t="t" r="r" b="b"/>
              <a:pathLst>
                <a:path w="25417" h="24291" extrusionOk="0">
                  <a:moveTo>
                    <a:pt x="230" y="1"/>
                  </a:moveTo>
                  <a:lnTo>
                    <a:pt x="1" y="230"/>
                  </a:lnTo>
                  <a:lnTo>
                    <a:pt x="25197" y="24290"/>
                  </a:lnTo>
                  <a:lnTo>
                    <a:pt x="25417" y="24061"/>
                  </a:lnTo>
                  <a:lnTo>
                    <a:pt x="23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27" name="Google Shape;527;p32"/>
            <p:cNvSpPr/>
            <p:nvPr/>
          </p:nvSpPr>
          <p:spPr>
            <a:xfrm>
              <a:off x="3344825" y="1906200"/>
              <a:ext cx="1201975" cy="701925"/>
            </a:xfrm>
            <a:custGeom>
              <a:avLst/>
              <a:gdLst/>
              <a:ahLst/>
              <a:cxnLst/>
              <a:rect l="l" t="t" r="r" b="b"/>
              <a:pathLst>
                <a:path w="48079" h="28077" extrusionOk="0">
                  <a:moveTo>
                    <a:pt x="26449" y="0"/>
                  </a:moveTo>
                  <a:lnTo>
                    <a:pt x="26188" y="198"/>
                  </a:lnTo>
                  <a:lnTo>
                    <a:pt x="47420" y="27754"/>
                  </a:lnTo>
                  <a:lnTo>
                    <a:pt x="10" y="27378"/>
                  </a:lnTo>
                  <a:lnTo>
                    <a:pt x="0" y="27701"/>
                  </a:lnTo>
                  <a:lnTo>
                    <a:pt x="48078" y="28077"/>
                  </a:lnTo>
                  <a:lnTo>
                    <a:pt x="48078" y="28077"/>
                  </a:lnTo>
                  <a:lnTo>
                    <a:pt x="26449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28" name="Google Shape;528;p32"/>
            <p:cNvSpPr/>
            <p:nvPr/>
          </p:nvSpPr>
          <p:spPr>
            <a:xfrm>
              <a:off x="3864650" y="2608100"/>
              <a:ext cx="670900" cy="897075"/>
            </a:xfrm>
            <a:custGeom>
              <a:avLst/>
              <a:gdLst/>
              <a:ahLst/>
              <a:cxnLst/>
              <a:rect l="l" t="t" r="r" b="b"/>
              <a:pathLst>
                <a:path w="26836" h="35883" extrusionOk="0">
                  <a:moveTo>
                    <a:pt x="26638" y="1"/>
                  </a:moveTo>
                  <a:lnTo>
                    <a:pt x="1" y="35882"/>
                  </a:lnTo>
                  <a:lnTo>
                    <a:pt x="335" y="35704"/>
                  </a:lnTo>
                  <a:lnTo>
                    <a:pt x="26836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29" name="Google Shape;529;p32"/>
            <p:cNvSpPr/>
            <p:nvPr/>
          </p:nvSpPr>
          <p:spPr>
            <a:xfrm>
              <a:off x="3873000" y="2608100"/>
              <a:ext cx="667000" cy="892625"/>
            </a:xfrm>
            <a:custGeom>
              <a:avLst/>
              <a:gdLst/>
              <a:ahLst/>
              <a:cxnLst/>
              <a:rect l="l" t="t" r="r" b="b"/>
              <a:pathLst>
                <a:path w="26680" h="35705" extrusionOk="0">
                  <a:moveTo>
                    <a:pt x="26502" y="1"/>
                  </a:moveTo>
                  <a:lnTo>
                    <a:pt x="1" y="35704"/>
                  </a:lnTo>
                  <a:lnTo>
                    <a:pt x="1" y="35704"/>
                  </a:lnTo>
                  <a:lnTo>
                    <a:pt x="335" y="35537"/>
                  </a:lnTo>
                  <a:lnTo>
                    <a:pt x="26680" y="32"/>
                  </a:lnTo>
                  <a:lnTo>
                    <a:pt x="26669" y="32"/>
                  </a:lnTo>
                  <a:lnTo>
                    <a:pt x="26617" y="95"/>
                  </a:lnTo>
                  <a:lnTo>
                    <a:pt x="26544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30" name="Google Shape;530;p32"/>
            <p:cNvSpPr/>
            <p:nvPr/>
          </p:nvSpPr>
          <p:spPr>
            <a:xfrm>
              <a:off x="3858675" y="3496525"/>
              <a:ext cx="22700" cy="21675"/>
            </a:xfrm>
            <a:custGeom>
              <a:avLst/>
              <a:gdLst/>
              <a:ahLst/>
              <a:cxnLst/>
              <a:rect l="l" t="t" r="r" b="b"/>
              <a:pathLst>
                <a:path w="908" h="867" extrusionOk="0">
                  <a:moveTo>
                    <a:pt x="908" y="0"/>
                  </a:moveTo>
                  <a:lnTo>
                    <a:pt x="574" y="167"/>
                  </a:lnTo>
                  <a:lnTo>
                    <a:pt x="240" y="345"/>
                  </a:lnTo>
                  <a:lnTo>
                    <a:pt x="0" y="668"/>
                  </a:lnTo>
                  <a:lnTo>
                    <a:pt x="261" y="867"/>
                  </a:lnTo>
                  <a:lnTo>
                    <a:pt x="908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31" name="Google Shape;531;p32"/>
            <p:cNvSpPr/>
            <p:nvPr/>
          </p:nvSpPr>
          <p:spPr>
            <a:xfrm>
              <a:off x="4530600" y="2605775"/>
              <a:ext cx="6000" cy="2350"/>
            </a:xfrm>
            <a:custGeom>
              <a:avLst/>
              <a:gdLst/>
              <a:ahLst/>
              <a:cxnLst/>
              <a:rect l="l" t="t" r="r" b="b"/>
              <a:pathLst>
                <a:path w="240" h="94" extrusionOk="0">
                  <a:moveTo>
                    <a:pt x="63" y="0"/>
                  </a:moveTo>
                  <a:lnTo>
                    <a:pt x="0" y="94"/>
                  </a:lnTo>
                  <a:lnTo>
                    <a:pt x="240" y="94"/>
                  </a:lnTo>
                  <a:lnTo>
                    <a:pt x="219" y="63"/>
                  </a:lnTo>
                  <a:lnTo>
                    <a:pt x="63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32" name="Google Shape;532;p32"/>
            <p:cNvSpPr/>
            <p:nvPr/>
          </p:nvSpPr>
          <p:spPr>
            <a:xfrm>
              <a:off x="5282325" y="840925"/>
              <a:ext cx="709250" cy="476325"/>
            </a:xfrm>
            <a:custGeom>
              <a:avLst/>
              <a:gdLst/>
              <a:ahLst/>
              <a:cxnLst/>
              <a:rect l="l" t="t" r="r" b="b"/>
              <a:pathLst>
                <a:path w="28370" h="19053" extrusionOk="0">
                  <a:moveTo>
                    <a:pt x="10455" y="439"/>
                  </a:moveTo>
                  <a:lnTo>
                    <a:pt x="27170" y="18238"/>
                  </a:lnTo>
                  <a:lnTo>
                    <a:pt x="648" y="8065"/>
                  </a:lnTo>
                  <a:lnTo>
                    <a:pt x="10455" y="439"/>
                  </a:lnTo>
                  <a:close/>
                  <a:moveTo>
                    <a:pt x="10497" y="0"/>
                  </a:moveTo>
                  <a:lnTo>
                    <a:pt x="1" y="8170"/>
                  </a:lnTo>
                  <a:lnTo>
                    <a:pt x="28369" y="19052"/>
                  </a:lnTo>
                  <a:lnTo>
                    <a:pt x="28369" y="19052"/>
                  </a:lnTo>
                  <a:lnTo>
                    <a:pt x="10497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33" name="Google Shape;533;p32"/>
            <p:cNvSpPr/>
            <p:nvPr/>
          </p:nvSpPr>
          <p:spPr>
            <a:xfrm>
              <a:off x="3991950" y="1901225"/>
              <a:ext cx="939325" cy="709250"/>
            </a:xfrm>
            <a:custGeom>
              <a:avLst/>
              <a:gdLst/>
              <a:ahLst/>
              <a:cxnLst/>
              <a:rect l="l" t="t" r="r" b="b"/>
              <a:pathLst>
                <a:path w="37573" h="28370" extrusionOk="0">
                  <a:moveTo>
                    <a:pt x="867" y="596"/>
                  </a:moveTo>
                  <a:lnTo>
                    <a:pt x="36988" y="11280"/>
                  </a:lnTo>
                  <a:lnTo>
                    <a:pt x="21880" y="27858"/>
                  </a:lnTo>
                  <a:lnTo>
                    <a:pt x="867" y="596"/>
                  </a:lnTo>
                  <a:close/>
                  <a:moveTo>
                    <a:pt x="0" y="1"/>
                  </a:moveTo>
                  <a:lnTo>
                    <a:pt x="21734" y="28213"/>
                  </a:lnTo>
                  <a:lnTo>
                    <a:pt x="21859" y="28370"/>
                  </a:lnTo>
                  <a:lnTo>
                    <a:pt x="37572" y="11113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34" name="Google Shape;534;p32"/>
            <p:cNvSpPr/>
            <p:nvPr/>
          </p:nvSpPr>
          <p:spPr>
            <a:xfrm>
              <a:off x="4920025" y="1042550"/>
              <a:ext cx="374325" cy="1139900"/>
            </a:xfrm>
            <a:custGeom>
              <a:avLst/>
              <a:gdLst/>
              <a:ahLst/>
              <a:cxnLst/>
              <a:rect l="l" t="t" r="r" b="b"/>
              <a:pathLst>
                <a:path w="14973" h="45596" extrusionOk="0">
                  <a:moveTo>
                    <a:pt x="14670" y="0"/>
                  </a:moveTo>
                  <a:lnTo>
                    <a:pt x="0" y="45491"/>
                  </a:lnTo>
                  <a:lnTo>
                    <a:pt x="313" y="45595"/>
                  </a:lnTo>
                  <a:lnTo>
                    <a:pt x="14973" y="105"/>
                  </a:lnTo>
                  <a:lnTo>
                    <a:pt x="1467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35" name="Google Shape;535;p32"/>
            <p:cNvSpPr/>
            <p:nvPr/>
          </p:nvSpPr>
          <p:spPr>
            <a:xfrm>
              <a:off x="4531625" y="2174350"/>
              <a:ext cx="862625" cy="785900"/>
            </a:xfrm>
            <a:custGeom>
              <a:avLst/>
              <a:gdLst/>
              <a:ahLst/>
              <a:cxnLst/>
              <a:rect l="l" t="t" r="r" b="b"/>
              <a:pathLst>
                <a:path w="34505" h="31436" extrusionOk="0">
                  <a:moveTo>
                    <a:pt x="15661" y="543"/>
                  </a:moveTo>
                  <a:lnTo>
                    <a:pt x="33722" y="30768"/>
                  </a:lnTo>
                  <a:lnTo>
                    <a:pt x="33722" y="30768"/>
                  </a:lnTo>
                  <a:lnTo>
                    <a:pt x="553" y="17132"/>
                  </a:lnTo>
                  <a:lnTo>
                    <a:pt x="15661" y="543"/>
                  </a:lnTo>
                  <a:close/>
                  <a:moveTo>
                    <a:pt x="15724" y="0"/>
                  </a:moveTo>
                  <a:lnTo>
                    <a:pt x="1" y="17246"/>
                  </a:lnTo>
                  <a:lnTo>
                    <a:pt x="34056" y="31248"/>
                  </a:lnTo>
                  <a:lnTo>
                    <a:pt x="34504" y="31436"/>
                  </a:lnTo>
                  <a:lnTo>
                    <a:pt x="15828" y="188"/>
                  </a:lnTo>
                  <a:lnTo>
                    <a:pt x="15724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 dirty="0"/>
            </a:p>
          </p:txBody>
        </p:sp>
        <p:sp>
          <p:nvSpPr>
            <p:cNvPr id="536" name="Google Shape;536;p32"/>
            <p:cNvSpPr/>
            <p:nvPr/>
          </p:nvSpPr>
          <p:spPr>
            <a:xfrm>
              <a:off x="5971200" y="1297400"/>
              <a:ext cx="368075" cy="697225"/>
            </a:xfrm>
            <a:custGeom>
              <a:avLst/>
              <a:gdLst/>
              <a:ahLst/>
              <a:cxnLst/>
              <a:rect l="l" t="t" r="r" b="b"/>
              <a:pathLst>
                <a:path w="14723" h="27889" extrusionOk="0">
                  <a:moveTo>
                    <a:pt x="429" y="772"/>
                  </a:moveTo>
                  <a:lnTo>
                    <a:pt x="14284" y="12072"/>
                  </a:lnTo>
                  <a:lnTo>
                    <a:pt x="4080" y="27012"/>
                  </a:lnTo>
                  <a:lnTo>
                    <a:pt x="429" y="772"/>
                  </a:lnTo>
                  <a:close/>
                  <a:moveTo>
                    <a:pt x="0" y="0"/>
                  </a:moveTo>
                  <a:lnTo>
                    <a:pt x="3819" y="27471"/>
                  </a:lnTo>
                  <a:lnTo>
                    <a:pt x="3872" y="27889"/>
                  </a:lnTo>
                  <a:lnTo>
                    <a:pt x="14723" y="12009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37" name="Google Shape;537;p32"/>
            <p:cNvSpPr/>
            <p:nvPr/>
          </p:nvSpPr>
          <p:spPr>
            <a:xfrm>
              <a:off x="4928875" y="2181125"/>
              <a:ext cx="718900" cy="762725"/>
            </a:xfrm>
            <a:custGeom>
              <a:avLst/>
              <a:gdLst/>
              <a:ahLst/>
              <a:cxnLst/>
              <a:rect l="l" t="t" r="r" b="b"/>
              <a:pathLst>
                <a:path w="28756" h="30509" extrusionOk="0">
                  <a:moveTo>
                    <a:pt x="22" y="0"/>
                  </a:moveTo>
                  <a:lnTo>
                    <a:pt x="1" y="21"/>
                  </a:lnTo>
                  <a:lnTo>
                    <a:pt x="95" y="167"/>
                  </a:lnTo>
                  <a:lnTo>
                    <a:pt x="28526" y="532"/>
                  </a:lnTo>
                  <a:lnTo>
                    <a:pt x="18187" y="30446"/>
                  </a:lnTo>
                  <a:lnTo>
                    <a:pt x="18218" y="30508"/>
                  </a:lnTo>
                  <a:lnTo>
                    <a:pt x="18333" y="30508"/>
                  </a:lnTo>
                  <a:lnTo>
                    <a:pt x="28756" y="376"/>
                  </a:lnTo>
                  <a:lnTo>
                    <a:pt x="22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38" name="Google Shape;538;p32"/>
            <p:cNvSpPr/>
            <p:nvPr/>
          </p:nvSpPr>
          <p:spPr>
            <a:xfrm>
              <a:off x="5387200" y="2190500"/>
              <a:ext cx="262425" cy="753350"/>
            </a:xfrm>
            <a:custGeom>
              <a:avLst/>
              <a:gdLst/>
              <a:ahLst/>
              <a:cxnLst/>
              <a:rect l="l" t="t" r="r" b="b"/>
              <a:pathLst>
                <a:path w="10497" h="30134" extrusionOk="0">
                  <a:moveTo>
                    <a:pt x="10423" y="1"/>
                  </a:moveTo>
                  <a:lnTo>
                    <a:pt x="0" y="30133"/>
                  </a:lnTo>
                  <a:lnTo>
                    <a:pt x="177" y="30133"/>
                  </a:lnTo>
                  <a:lnTo>
                    <a:pt x="10496" y="282"/>
                  </a:lnTo>
                  <a:lnTo>
                    <a:pt x="10423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39" name="Google Shape;539;p32"/>
            <p:cNvSpPr/>
            <p:nvPr/>
          </p:nvSpPr>
          <p:spPr>
            <a:xfrm>
              <a:off x="5647750" y="2190500"/>
              <a:ext cx="3150" cy="7075"/>
            </a:xfrm>
            <a:custGeom>
              <a:avLst/>
              <a:gdLst/>
              <a:ahLst/>
              <a:cxnLst/>
              <a:rect l="l" t="t" r="r" b="b"/>
              <a:pathLst>
                <a:path w="126" h="283" extrusionOk="0">
                  <a:moveTo>
                    <a:pt x="1" y="1"/>
                  </a:moveTo>
                  <a:lnTo>
                    <a:pt x="74" y="282"/>
                  </a:lnTo>
                  <a:lnTo>
                    <a:pt x="126" y="105"/>
                  </a:lnTo>
                  <a:lnTo>
                    <a:pt x="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40" name="Google Shape;540;p32"/>
            <p:cNvSpPr/>
            <p:nvPr/>
          </p:nvSpPr>
          <p:spPr>
            <a:xfrm>
              <a:off x="5647750" y="2186575"/>
              <a:ext cx="5525" cy="3950"/>
            </a:xfrm>
            <a:custGeom>
              <a:avLst/>
              <a:gdLst/>
              <a:ahLst/>
              <a:cxnLst/>
              <a:rect l="l" t="t" r="r" b="b"/>
              <a:pathLst>
                <a:path w="221" h="158" extrusionOk="0">
                  <a:moveTo>
                    <a:pt x="53" y="1"/>
                  </a:moveTo>
                  <a:lnTo>
                    <a:pt x="1" y="158"/>
                  </a:lnTo>
                  <a:lnTo>
                    <a:pt x="199" y="54"/>
                  </a:lnTo>
                  <a:lnTo>
                    <a:pt x="22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41" name="Google Shape;541;p32"/>
            <p:cNvSpPr/>
            <p:nvPr/>
          </p:nvSpPr>
          <p:spPr>
            <a:xfrm>
              <a:off x="4929150" y="2177200"/>
              <a:ext cx="719950" cy="13325"/>
            </a:xfrm>
            <a:custGeom>
              <a:avLst/>
              <a:gdLst/>
              <a:ahLst/>
              <a:cxnLst/>
              <a:rect l="l" t="t" r="r" b="b"/>
              <a:pathLst>
                <a:path w="28798" h="533" extrusionOk="0">
                  <a:moveTo>
                    <a:pt x="11" y="0"/>
                  </a:moveTo>
                  <a:lnTo>
                    <a:pt x="1" y="53"/>
                  </a:lnTo>
                  <a:lnTo>
                    <a:pt x="84" y="74"/>
                  </a:lnTo>
                  <a:lnTo>
                    <a:pt x="11" y="157"/>
                  </a:lnTo>
                  <a:lnTo>
                    <a:pt x="28745" y="533"/>
                  </a:lnTo>
                  <a:lnTo>
                    <a:pt x="28797" y="376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42" name="Google Shape;542;p32"/>
            <p:cNvSpPr/>
            <p:nvPr/>
          </p:nvSpPr>
          <p:spPr>
            <a:xfrm>
              <a:off x="5647750" y="2187900"/>
              <a:ext cx="5000" cy="5250"/>
            </a:xfrm>
            <a:custGeom>
              <a:avLst/>
              <a:gdLst/>
              <a:ahLst/>
              <a:cxnLst/>
              <a:rect l="l" t="t" r="r" b="b"/>
              <a:pathLst>
                <a:path w="200" h="210" extrusionOk="0">
                  <a:moveTo>
                    <a:pt x="199" y="1"/>
                  </a:moveTo>
                  <a:lnTo>
                    <a:pt x="1" y="105"/>
                  </a:lnTo>
                  <a:lnTo>
                    <a:pt x="126" y="209"/>
                  </a:lnTo>
                  <a:lnTo>
                    <a:pt x="199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43" name="Google Shape;543;p32"/>
            <p:cNvSpPr/>
            <p:nvPr/>
          </p:nvSpPr>
          <p:spPr>
            <a:xfrm>
              <a:off x="5384300" y="2943825"/>
              <a:ext cx="7325" cy="7575"/>
            </a:xfrm>
            <a:custGeom>
              <a:avLst/>
              <a:gdLst/>
              <a:ahLst/>
              <a:cxnLst/>
              <a:rect l="l" t="t" r="r" b="b"/>
              <a:pathLst>
                <a:path w="293" h="303" extrusionOk="0">
                  <a:moveTo>
                    <a:pt x="1" y="0"/>
                  </a:moveTo>
                  <a:lnTo>
                    <a:pt x="189" y="302"/>
                  </a:lnTo>
                  <a:lnTo>
                    <a:pt x="293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44" name="Google Shape;544;p32"/>
            <p:cNvSpPr/>
            <p:nvPr/>
          </p:nvSpPr>
          <p:spPr>
            <a:xfrm>
              <a:off x="4923150" y="2187900"/>
              <a:ext cx="157050" cy="262675"/>
            </a:xfrm>
            <a:custGeom>
              <a:avLst/>
              <a:gdLst/>
              <a:ahLst/>
              <a:cxnLst/>
              <a:rect l="l" t="t" r="r" b="b"/>
              <a:pathLst>
                <a:path w="6282" h="10507" extrusionOk="0">
                  <a:moveTo>
                    <a:pt x="0" y="1"/>
                  </a:moveTo>
                  <a:lnTo>
                    <a:pt x="0" y="1"/>
                  </a:lnTo>
                  <a:lnTo>
                    <a:pt x="6281" y="10507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45" name="Google Shape;545;p32"/>
            <p:cNvSpPr/>
            <p:nvPr/>
          </p:nvSpPr>
          <p:spPr>
            <a:xfrm>
              <a:off x="5384575" y="2959975"/>
              <a:ext cx="1325" cy="1325"/>
            </a:xfrm>
            <a:custGeom>
              <a:avLst/>
              <a:gdLst/>
              <a:ahLst/>
              <a:cxnLst/>
              <a:rect l="l" t="t" r="r" b="b"/>
              <a:pathLst>
                <a:path w="53" h="53" extrusionOk="0">
                  <a:moveTo>
                    <a:pt x="1" y="1"/>
                  </a:moveTo>
                  <a:lnTo>
                    <a:pt x="32" y="53"/>
                  </a:lnTo>
                  <a:lnTo>
                    <a:pt x="52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46" name="Google Shape;546;p32"/>
            <p:cNvSpPr/>
            <p:nvPr/>
          </p:nvSpPr>
          <p:spPr>
            <a:xfrm>
              <a:off x="5381700" y="2955025"/>
              <a:ext cx="5250" cy="4975"/>
            </a:xfrm>
            <a:custGeom>
              <a:avLst/>
              <a:gdLst/>
              <a:ahLst/>
              <a:cxnLst/>
              <a:rect l="l" t="t" r="r" b="b"/>
              <a:pathLst>
                <a:path w="210" h="199" extrusionOk="0">
                  <a:moveTo>
                    <a:pt x="1" y="0"/>
                  </a:moveTo>
                  <a:lnTo>
                    <a:pt x="116" y="199"/>
                  </a:lnTo>
                  <a:lnTo>
                    <a:pt x="167" y="199"/>
                  </a:lnTo>
                  <a:lnTo>
                    <a:pt x="209" y="84"/>
                  </a:lnTo>
                  <a:lnTo>
                    <a:pt x="53" y="21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47" name="Google Shape;547;p32"/>
            <p:cNvSpPr/>
            <p:nvPr/>
          </p:nvSpPr>
          <p:spPr>
            <a:xfrm>
              <a:off x="4916625" y="2176950"/>
              <a:ext cx="14650" cy="4725"/>
            </a:xfrm>
            <a:custGeom>
              <a:avLst/>
              <a:gdLst/>
              <a:ahLst/>
              <a:cxnLst/>
              <a:rect l="l" t="t" r="r" b="b"/>
              <a:pathLst>
                <a:path w="586" h="189" extrusionOk="0">
                  <a:moveTo>
                    <a:pt x="1" y="0"/>
                  </a:moveTo>
                  <a:lnTo>
                    <a:pt x="94" y="146"/>
                  </a:lnTo>
                  <a:lnTo>
                    <a:pt x="147" y="84"/>
                  </a:lnTo>
                  <a:lnTo>
                    <a:pt x="178" y="0"/>
                  </a:lnTo>
                  <a:close/>
                  <a:moveTo>
                    <a:pt x="502" y="63"/>
                  </a:moveTo>
                  <a:lnTo>
                    <a:pt x="470" y="146"/>
                  </a:lnTo>
                  <a:lnTo>
                    <a:pt x="491" y="188"/>
                  </a:lnTo>
                  <a:lnTo>
                    <a:pt x="512" y="167"/>
                  </a:lnTo>
                  <a:lnTo>
                    <a:pt x="585" y="84"/>
                  </a:lnTo>
                  <a:lnTo>
                    <a:pt x="502" y="63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48" name="Google Shape;548;p32"/>
            <p:cNvSpPr/>
            <p:nvPr/>
          </p:nvSpPr>
          <p:spPr>
            <a:xfrm>
              <a:off x="4920275" y="2176950"/>
              <a:ext cx="9150" cy="3675"/>
            </a:xfrm>
            <a:custGeom>
              <a:avLst/>
              <a:gdLst/>
              <a:ahLst/>
              <a:cxnLst/>
              <a:rect l="l" t="t" r="r" b="b"/>
              <a:pathLst>
                <a:path w="366" h="147" extrusionOk="0">
                  <a:moveTo>
                    <a:pt x="32" y="0"/>
                  </a:moveTo>
                  <a:lnTo>
                    <a:pt x="1" y="84"/>
                  </a:lnTo>
                  <a:lnTo>
                    <a:pt x="74" y="0"/>
                  </a:lnTo>
                  <a:close/>
                  <a:moveTo>
                    <a:pt x="240" y="10"/>
                  </a:moveTo>
                  <a:lnTo>
                    <a:pt x="282" y="84"/>
                  </a:lnTo>
                  <a:lnTo>
                    <a:pt x="324" y="146"/>
                  </a:lnTo>
                  <a:lnTo>
                    <a:pt x="356" y="63"/>
                  </a:lnTo>
                  <a:lnTo>
                    <a:pt x="366" y="1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49" name="Google Shape;549;p32"/>
            <p:cNvSpPr/>
            <p:nvPr/>
          </p:nvSpPr>
          <p:spPr>
            <a:xfrm>
              <a:off x="4918975" y="2176950"/>
              <a:ext cx="470050" cy="780175"/>
            </a:xfrm>
            <a:custGeom>
              <a:avLst/>
              <a:gdLst/>
              <a:ahLst/>
              <a:cxnLst/>
              <a:rect l="l" t="t" r="r" b="b"/>
              <a:pathLst>
                <a:path w="18802" h="31207" extrusionOk="0">
                  <a:moveTo>
                    <a:pt x="126" y="0"/>
                  </a:moveTo>
                  <a:lnTo>
                    <a:pt x="53" y="84"/>
                  </a:lnTo>
                  <a:lnTo>
                    <a:pt x="0" y="146"/>
                  </a:lnTo>
                  <a:lnTo>
                    <a:pt x="167" y="439"/>
                  </a:lnTo>
                  <a:lnTo>
                    <a:pt x="6448" y="10945"/>
                  </a:lnTo>
                  <a:lnTo>
                    <a:pt x="18510" y="31123"/>
                  </a:lnTo>
                  <a:lnTo>
                    <a:pt x="18562" y="31144"/>
                  </a:lnTo>
                  <a:lnTo>
                    <a:pt x="18718" y="31207"/>
                  </a:lnTo>
                  <a:lnTo>
                    <a:pt x="18802" y="30977"/>
                  </a:lnTo>
                  <a:lnTo>
                    <a:pt x="18614" y="30675"/>
                  </a:lnTo>
                  <a:lnTo>
                    <a:pt x="18583" y="30613"/>
                  </a:lnTo>
                  <a:lnTo>
                    <a:pt x="491" y="334"/>
                  </a:lnTo>
                  <a:lnTo>
                    <a:pt x="397" y="188"/>
                  </a:lnTo>
                  <a:lnTo>
                    <a:pt x="376" y="146"/>
                  </a:lnTo>
                  <a:lnTo>
                    <a:pt x="334" y="84"/>
                  </a:lnTo>
                  <a:lnTo>
                    <a:pt x="292" y="10"/>
                  </a:lnTo>
                  <a:lnTo>
                    <a:pt x="126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50" name="Google Shape;550;p32"/>
            <p:cNvSpPr/>
            <p:nvPr/>
          </p:nvSpPr>
          <p:spPr>
            <a:xfrm>
              <a:off x="6067175" y="1589775"/>
              <a:ext cx="448950" cy="461200"/>
            </a:xfrm>
            <a:custGeom>
              <a:avLst/>
              <a:gdLst/>
              <a:ahLst/>
              <a:cxnLst/>
              <a:rect l="l" t="t" r="r" b="b"/>
              <a:pathLst>
                <a:path w="17958" h="18448" extrusionOk="0">
                  <a:moveTo>
                    <a:pt x="10706" y="1"/>
                  </a:moveTo>
                  <a:lnTo>
                    <a:pt x="1" y="15672"/>
                  </a:lnTo>
                  <a:lnTo>
                    <a:pt x="272" y="15850"/>
                  </a:lnTo>
                  <a:lnTo>
                    <a:pt x="10622" y="690"/>
                  </a:lnTo>
                  <a:lnTo>
                    <a:pt x="17655" y="18447"/>
                  </a:lnTo>
                  <a:lnTo>
                    <a:pt x="17958" y="18333"/>
                  </a:lnTo>
                  <a:lnTo>
                    <a:pt x="10706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51" name="Google Shape;551;p32"/>
            <p:cNvSpPr/>
            <p:nvPr/>
          </p:nvSpPr>
          <p:spPr>
            <a:xfrm>
              <a:off x="5643850" y="1290600"/>
              <a:ext cx="430675" cy="901225"/>
            </a:xfrm>
            <a:custGeom>
              <a:avLst/>
              <a:gdLst/>
              <a:ahLst/>
              <a:cxnLst/>
              <a:rect l="l" t="t" r="r" b="b"/>
              <a:pathLst>
                <a:path w="17227" h="36049" extrusionOk="0">
                  <a:moveTo>
                    <a:pt x="13387" y="1"/>
                  </a:moveTo>
                  <a:lnTo>
                    <a:pt x="1" y="35944"/>
                  </a:lnTo>
                  <a:lnTo>
                    <a:pt x="303" y="36049"/>
                  </a:lnTo>
                  <a:lnTo>
                    <a:pt x="13240" y="1316"/>
                  </a:lnTo>
                  <a:lnTo>
                    <a:pt x="16913" y="27743"/>
                  </a:lnTo>
                  <a:lnTo>
                    <a:pt x="17226" y="27702"/>
                  </a:lnTo>
                  <a:lnTo>
                    <a:pt x="13387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52" name="Google Shape;552;p32"/>
            <p:cNvSpPr/>
            <p:nvPr/>
          </p:nvSpPr>
          <p:spPr>
            <a:xfrm>
              <a:off x="4912975" y="1294275"/>
              <a:ext cx="1072600" cy="900425"/>
            </a:xfrm>
            <a:custGeom>
              <a:avLst/>
              <a:gdLst/>
              <a:ahLst/>
              <a:cxnLst/>
              <a:rect l="l" t="t" r="r" b="b"/>
              <a:pathLst>
                <a:path w="42904" h="36017" extrusionOk="0">
                  <a:moveTo>
                    <a:pt x="42183" y="1023"/>
                  </a:moveTo>
                  <a:lnTo>
                    <a:pt x="29277" y="35683"/>
                  </a:lnTo>
                  <a:lnTo>
                    <a:pt x="877" y="35317"/>
                  </a:lnTo>
                  <a:lnTo>
                    <a:pt x="42183" y="1023"/>
                  </a:lnTo>
                  <a:close/>
                  <a:moveTo>
                    <a:pt x="42904" y="0"/>
                  </a:moveTo>
                  <a:lnTo>
                    <a:pt x="335" y="35349"/>
                  </a:lnTo>
                  <a:lnTo>
                    <a:pt x="1" y="35630"/>
                  </a:lnTo>
                  <a:lnTo>
                    <a:pt x="29382" y="36017"/>
                  </a:lnTo>
                  <a:lnTo>
                    <a:pt x="29496" y="36017"/>
                  </a:lnTo>
                  <a:lnTo>
                    <a:pt x="42904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53" name="Google Shape;553;p32"/>
            <p:cNvSpPr/>
            <p:nvPr/>
          </p:nvSpPr>
          <p:spPr>
            <a:xfrm>
              <a:off x="2780075" y="3511925"/>
              <a:ext cx="1082800" cy="280425"/>
            </a:xfrm>
            <a:custGeom>
              <a:avLst/>
              <a:gdLst/>
              <a:ahLst/>
              <a:cxnLst/>
              <a:rect l="l" t="t" r="r" b="b"/>
              <a:pathLst>
                <a:path w="43312" h="11217" extrusionOk="0">
                  <a:moveTo>
                    <a:pt x="43228" y="0"/>
                  </a:moveTo>
                  <a:lnTo>
                    <a:pt x="1" y="10903"/>
                  </a:lnTo>
                  <a:lnTo>
                    <a:pt x="74" y="11216"/>
                  </a:lnTo>
                  <a:lnTo>
                    <a:pt x="43311" y="313"/>
                  </a:lnTo>
                  <a:lnTo>
                    <a:pt x="43228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54" name="Google Shape;554;p32"/>
            <p:cNvSpPr/>
            <p:nvPr/>
          </p:nvSpPr>
          <p:spPr>
            <a:xfrm>
              <a:off x="1694475" y="3360125"/>
              <a:ext cx="740550" cy="538650"/>
            </a:xfrm>
            <a:custGeom>
              <a:avLst/>
              <a:gdLst/>
              <a:ahLst/>
              <a:cxnLst/>
              <a:rect l="l" t="t" r="r" b="b"/>
              <a:pathLst>
                <a:path w="29622" h="21546" extrusionOk="0">
                  <a:moveTo>
                    <a:pt x="28724" y="417"/>
                  </a:moveTo>
                  <a:lnTo>
                    <a:pt x="7429" y="20982"/>
                  </a:lnTo>
                  <a:lnTo>
                    <a:pt x="459" y="3360"/>
                  </a:lnTo>
                  <a:lnTo>
                    <a:pt x="28724" y="417"/>
                  </a:lnTo>
                  <a:close/>
                  <a:moveTo>
                    <a:pt x="29622" y="0"/>
                  </a:moveTo>
                  <a:lnTo>
                    <a:pt x="0" y="3078"/>
                  </a:lnTo>
                  <a:lnTo>
                    <a:pt x="7304" y="21545"/>
                  </a:lnTo>
                  <a:lnTo>
                    <a:pt x="29622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55" name="Google Shape;555;p32"/>
            <p:cNvSpPr/>
            <p:nvPr/>
          </p:nvSpPr>
          <p:spPr>
            <a:xfrm>
              <a:off x="1867425" y="3359600"/>
              <a:ext cx="921550" cy="537600"/>
            </a:xfrm>
            <a:custGeom>
              <a:avLst/>
              <a:gdLst/>
              <a:ahLst/>
              <a:cxnLst/>
              <a:rect l="l" t="t" r="r" b="b"/>
              <a:pathLst>
                <a:path w="36862" h="21504" extrusionOk="0">
                  <a:moveTo>
                    <a:pt x="22245" y="469"/>
                  </a:moveTo>
                  <a:lnTo>
                    <a:pt x="36226" y="17028"/>
                  </a:lnTo>
                  <a:lnTo>
                    <a:pt x="908" y="21065"/>
                  </a:lnTo>
                  <a:lnTo>
                    <a:pt x="22245" y="469"/>
                  </a:lnTo>
                  <a:close/>
                  <a:moveTo>
                    <a:pt x="22266" y="0"/>
                  </a:moveTo>
                  <a:lnTo>
                    <a:pt x="0" y="21503"/>
                  </a:lnTo>
                  <a:lnTo>
                    <a:pt x="36560" y="17309"/>
                  </a:lnTo>
                  <a:lnTo>
                    <a:pt x="36862" y="17278"/>
                  </a:lnTo>
                  <a:lnTo>
                    <a:pt x="22266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56" name="Google Shape;556;p32"/>
            <p:cNvSpPr/>
            <p:nvPr/>
          </p:nvSpPr>
          <p:spPr>
            <a:xfrm>
              <a:off x="2768600" y="3508800"/>
              <a:ext cx="1103900" cy="566575"/>
            </a:xfrm>
            <a:custGeom>
              <a:avLst/>
              <a:gdLst/>
              <a:ahLst/>
              <a:cxnLst/>
              <a:rect l="l" t="t" r="r" b="b"/>
              <a:pathLst>
                <a:path w="44156" h="22663" extrusionOk="0">
                  <a:moveTo>
                    <a:pt x="43311" y="553"/>
                  </a:moveTo>
                  <a:lnTo>
                    <a:pt x="26012" y="22266"/>
                  </a:lnTo>
                  <a:lnTo>
                    <a:pt x="993" y="11227"/>
                  </a:lnTo>
                  <a:lnTo>
                    <a:pt x="43311" y="553"/>
                  </a:lnTo>
                  <a:close/>
                  <a:moveTo>
                    <a:pt x="44156" y="0"/>
                  </a:moveTo>
                  <a:lnTo>
                    <a:pt x="1" y="11143"/>
                  </a:lnTo>
                  <a:lnTo>
                    <a:pt x="26106" y="22662"/>
                  </a:lnTo>
                  <a:lnTo>
                    <a:pt x="44156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57" name="Google Shape;557;p32"/>
            <p:cNvSpPr/>
            <p:nvPr/>
          </p:nvSpPr>
          <p:spPr>
            <a:xfrm>
              <a:off x="1864025" y="3783450"/>
              <a:ext cx="923400" cy="449975"/>
            </a:xfrm>
            <a:custGeom>
              <a:avLst/>
              <a:gdLst/>
              <a:ahLst/>
              <a:cxnLst/>
              <a:rect l="l" t="t" r="r" b="b"/>
              <a:pathLst>
                <a:path w="36936" h="17999" extrusionOk="0">
                  <a:moveTo>
                    <a:pt x="36424" y="387"/>
                  </a:moveTo>
                  <a:lnTo>
                    <a:pt x="29079" y="17571"/>
                  </a:lnTo>
                  <a:lnTo>
                    <a:pt x="1169" y="4424"/>
                  </a:lnTo>
                  <a:lnTo>
                    <a:pt x="36424" y="387"/>
                  </a:lnTo>
                  <a:close/>
                  <a:moveTo>
                    <a:pt x="36935" y="0"/>
                  </a:moveTo>
                  <a:lnTo>
                    <a:pt x="0" y="4236"/>
                  </a:lnTo>
                  <a:lnTo>
                    <a:pt x="29246" y="17999"/>
                  </a:lnTo>
                  <a:lnTo>
                    <a:pt x="36935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58" name="Google Shape;558;p32"/>
            <p:cNvSpPr/>
            <p:nvPr/>
          </p:nvSpPr>
          <p:spPr>
            <a:xfrm>
              <a:off x="2586300" y="3782925"/>
              <a:ext cx="847475" cy="450500"/>
            </a:xfrm>
            <a:custGeom>
              <a:avLst/>
              <a:gdLst/>
              <a:ahLst/>
              <a:cxnLst/>
              <a:rect l="l" t="t" r="r" b="b"/>
              <a:pathLst>
                <a:path w="33899" h="18020" extrusionOk="0">
                  <a:moveTo>
                    <a:pt x="7877" y="429"/>
                  </a:moveTo>
                  <a:lnTo>
                    <a:pt x="32813" y="11436"/>
                  </a:lnTo>
                  <a:lnTo>
                    <a:pt x="543" y="17592"/>
                  </a:lnTo>
                  <a:lnTo>
                    <a:pt x="7877" y="429"/>
                  </a:lnTo>
                  <a:close/>
                  <a:moveTo>
                    <a:pt x="7700" y="1"/>
                  </a:moveTo>
                  <a:lnTo>
                    <a:pt x="0" y="18020"/>
                  </a:lnTo>
                  <a:lnTo>
                    <a:pt x="33899" y="11551"/>
                  </a:lnTo>
                  <a:lnTo>
                    <a:pt x="7856" y="63"/>
                  </a:lnTo>
                  <a:lnTo>
                    <a:pt x="770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59" name="Google Shape;559;p32"/>
            <p:cNvSpPr/>
            <p:nvPr/>
          </p:nvSpPr>
          <p:spPr>
            <a:xfrm>
              <a:off x="4528750" y="2595575"/>
              <a:ext cx="871500" cy="435900"/>
            </a:xfrm>
            <a:custGeom>
              <a:avLst/>
              <a:gdLst/>
              <a:ahLst/>
              <a:cxnLst/>
              <a:rect l="l" t="t" r="r" b="b"/>
              <a:pathLst>
                <a:path w="34860" h="17436" extrusionOk="0">
                  <a:moveTo>
                    <a:pt x="784" y="679"/>
                  </a:moveTo>
                  <a:lnTo>
                    <a:pt x="33597" y="14170"/>
                  </a:lnTo>
                  <a:lnTo>
                    <a:pt x="10633" y="17081"/>
                  </a:lnTo>
                  <a:lnTo>
                    <a:pt x="784" y="679"/>
                  </a:lnTo>
                  <a:close/>
                  <a:moveTo>
                    <a:pt x="1" y="1"/>
                  </a:moveTo>
                  <a:lnTo>
                    <a:pt x="10403" y="17341"/>
                  </a:lnTo>
                  <a:lnTo>
                    <a:pt x="10455" y="17436"/>
                  </a:lnTo>
                  <a:lnTo>
                    <a:pt x="34860" y="14337"/>
                  </a:lnTo>
                  <a:lnTo>
                    <a:pt x="460" y="189"/>
                  </a:lnTo>
                  <a:lnTo>
                    <a:pt x="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60" name="Google Shape;560;p32"/>
            <p:cNvSpPr/>
            <p:nvPr/>
          </p:nvSpPr>
          <p:spPr>
            <a:xfrm>
              <a:off x="3847975" y="2596900"/>
              <a:ext cx="950000" cy="930700"/>
            </a:xfrm>
            <a:custGeom>
              <a:avLst/>
              <a:gdLst/>
              <a:ahLst/>
              <a:cxnLst/>
              <a:rect l="l" t="t" r="r" b="b"/>
              <a:pathLst>
                <a:path w="38000" h="37228" extrusionOk="0">
                  <a:moveTo>
                    <a:pt x="27607" y="574"/>
                  </a:moveTo>
                  <a:lnTo>
                    <a:pt x="37551" y="17142"/>
                  </a:lnTo>
                  <a:lnTo>
                    <a:pt x="1106" y="36278"/>
                  </a:lnTo>
                  <a:lnTo>
                    <a:pt x="27607" y="574"/>
                  </a:lnTo>
                  <a:close/>
                  <a:moveTo>
                    <a:pt x="27639" y="0"/>
                  </a:moveTo>
                  <a:lnTo>
                    <a:pt x="428" y="36653"/>
                  </a:lnTo>
                  <a:lnTo>
                    <a:pt x="0" y="37227"/>
                  </a:lnTo>
                  <a:lnTo>
                    <a:pt x="37999" y="17268"/>
                  </a:lnTo>
                  <a:lnTo>
                    <a:pt x="27639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61" name="Google Shape;561;p32"/>
            <p:cNvSpPr/>
            <p:nvPr/>
          </p:nvSpPr>
          <p:spPr>
            <a:xfrm>
              <a:off x="3412625" y="3505675"/>
              <a:ext cx="533950" cy="663325"/>
            </a:xfrm>
            <a:custGeom>
              <a:avLst/>
              <a:gdLst/>
              <a:ahLst/>
              <a:cxnLst/>
              <a:rect l="l" t="t" r="r" b="b"/>
              <a:pathLst>
                <a:path w="21358" h="26533" extrusionOk="0">
                  <a:moveTo>
                    <a:pt x="17852" y="803"/>
                  </a:moveTo>
                  <a:lnTo>
                    <a:pt x="20982" y="26136"/>
                  </a:lnTo>
                  <a:lnTo>
                    <a:pt x="595" y="22474"/>
                  </a:lnTo>
                  <a:lnTo>
                    <a:pt x="17852" y="803"/>
                  </a:lnTo>
                  <a:close/>
                  <a:moveTo>
                    <a:pt x="18082" y="0"/>
                  </a:moveTo>
                  <a:lnTo>
                    <a:pt x="1" y="22693"/>
                  </a:lnTo>
                  <a:lnTo>
                    <a:pt x="21139" y="26491"/>
                  </a:lnTo>
                  <a:lnTo>
                    <a:pt x="21358" y="26532"/>
                  </a:lnTo>
                  <a:lnTo>
                    <a:pt x="18134" y="386"/>
                  </a:lnTo>
                  <a:lnTo>
                    <a:pt x="18082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62" name="Google Shape;562;p32"/>
            <p:cNvSpPr/>
            <p:nvPr/>
          </p:nvSpPr>
          <p:spPr>
            <a:xfrm>
              <a:off x="3414725" y="4065150"/>
              <a:ext cx="537075" cy="410875"/>
            </a:xfrm>
            <a:custGeom>
              <a:avLst/>
              <a:gdLst/>
              <a:ahLst/>
              <a:cxnLst/>
              <a:rect l="l" t="t" r="r" b="b"/>
              <a:pathLst>
                <a:path w="21483" h="16435" extrusionOk="0">
                  <a:moveTo>
                    <a:pt x="439" y="408"/>
                  </a:moveTo>
                  <a:lnTo>
                    <a:pt x="20680" y="4049"/>
                  </a:lnTo>
                  <a:lnTo>
                    <a:pt x="4267" y="15892"/>
                  </a:lnTo>
                  <a:lnTo>
                    <a:pt x="439" y="408"/>
                  </a:lnTo>
                  <a:close/>
                  <a:moveTo>
                    <a:pt x="0" y="1"/>
                  </a:moveTo>
                  <a:lnTo>
                    <a:pt x="4069" y="16434"/>
                  </a:lnTo>
                  <a:lnTo>
                    <a:pt x="21483" y="3861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63" name="Google Shape;563;p32"/>
            <p:cNvSpPr/>
            <p:nvPr/>
          </p:nvSpPr>
          <p:spPr>
            <a:xfrm>
              <a:off x="3508875" y="4157250"/>
              <a:ext cx="539950" cy="421025"/>
            </a:xfrm>
            <a:custGeom>
              <a:avLst/>
              <a:gdLst/>
              <a:ahLst/>
              <a:cxnLst/>
              <a:rect l="l" t="t" r="r" b="b"/>
              <a:pathLst>
                <a:path w="21598" h="16841" extrusionOk="0">
                  <a:moveTo>
                    <a:pt x="17216" y="543"/>
                  </a:moveTo>
                  <a:lnTo>
                    <a:pt x="21160" y="16423"/>
                  </a:lnTo>
                  <a:lnTo>
                    <a:pt x="793" y="12395"/>
                  </a:lnTo>
                  <a:lnTo>
                    <a:pt x="17216" y="543"/>
                  </a:lnTo>
                  <a:close/>
                  <a:moveTo>
                    <a:pt x="17414" y="0"/>
                  </a:moveTo>
                  <a:lnTo>
                    <a:pt x="0" y="12562"/>
                  </a:lnTo>
                  <a:lnTo>
                    <a:pt x="21598" y="16840"/>
                  </a:lnTo>
                  <a:lnTo>
                    <a:pt x="17414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64" name="Google Shape;564;p32"/>
            <p:cNvSpPr/>
            <p:nvPr/>
          </p:nvSpPr>
          <p:spPr>
            <a:xfrm>
              <a:off x="3855550" y="3498350"/>
              <a:ext cx="311450" cy="673250"/>
            </a:xfrm>
            <a:custGeom>
              <a:avLst/>
              <a:gdLst/>
              <a:ahLst/>
              <a:cxnLst/>
              <a:rect l="l" t="t" r="r" b="b"/>
              <a:pathLst>
                <a:path w="12458" h="26930" extrusionOk="0">
                  <a:moveTo>
                    <a:pt x="501" y="1388"/>
                  </a:moveTo>
                  <a:lnTo>
                    <a:pt x="12030" y="19512"/>
                  </a:lnTo>
                  <a:lnTo>
                    <a:pt x="3578" y="26314"/>
                  </a:lnTo>
                  <a:lnTo>
                    <a:pt x="501" y="1388"/>
                  </a:lnTo>
                  <a:close/>
                  <a:moveTo>
                    <a:pt x="0" y="1"/>
                  </a:moveTo>
                  <a:lnTo>
                    <a:pt x="3328" y="26930"/>
                  </a:lnTo>
                  <a:lnTo>
                    <a:pt x="12458" y="19574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65" name="Google Shape;565;p32"/>
            <p:cNvSpPr/>
            <p:nvPr/>
          </p:nvSpPr>
          <p:spPr>
            <a:xfrm>
              <a:off x="3937175" y="3976750"/>
              <a:ext cx="230875" cy="614800"/>
            </a:xfrm>
            <a:custGeom>
              <a:avLst/>
              <a:gdLst/>
              <a:ahLst/>
              <a:cxnLst/>
              <a:rect l="l" t="t" r="r" b="b"/>
              <a:pathLst>
                <a:path w="9235" h="24592" extrusionOk="0">
                  <a:moveTo>
                    <a:pt x="8734" y="814"/>
                  </a:moveTo>
                  <a:lnTo>
                    <a:pt x="4226" y="23110"/>
                  </a:lnTo>
                  <a:lnTo>
                    <a:pt x="366" y="7554"/>
                  </a:lnTo>
                  <a:lnTo>
                    <a:pt x="8734" y="814"/>
                  </a:lnTo>
                  <a:close/>
                  <a:moveTo>
                    <a:pt x="9234" y="0"/>
                  </a:moveTo>
                  <a:lnTo>
                    <a:pt x="0" y="7429"/>
                  </a:lnTo>
                  <a:lnTo>
                    <a:pt x="4257" y="24592"/>
                  </a:lnTo>
                  <a:lnTo>
                    <a:pt x="9234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66" name="Google Shape;566;p32"/>
            <p:cNvSpPr/>
            <p:nvPr/>
          </p:nvSpPr>
          <p:spPr>
            <a:xfrm>
              <a:off x="3514875" y="4464250"/>
              <a:ext cx="538125" cy="499775"/>
            </a:xfrm>
            <a:custGeom>
              <a:avLst/>
              <a:gdLst/>
              <a:ahLst/>
              <a:cxnLst/>
              <a:rect l="l" t="t" r="r" b="b"/>
              <a:pathLst>
                <a:path w="21525" h="19991" extrusionOk="0">
                  <a:moveTo>
                    <a:pt x="324" y="397"/>
                  </a:moveTo>
                  <a:lnTo>
                    <a:pt x="20743" y="4435"/>
                  </a:lnTo>
                  <a:lnTo>
                    <a:pt x="324" y="19355"/>
                  </a:lnTo>
                  <a:lnTo>
                    <a:pt x="324" y="397"/>
                  </a:lnTo>
                  <a:close/>
                  <a:moveTo>
                    <a:pt x="1" y="0"/>
                  </a:moveTo>
                  <a:lnTo>
                    <a:pt x="1" y="19991"/>
                  </a:lnTo>
                  <a:lnTo>
                    <a:pt x="21525" y="4268"/>
                  </a:lnTo>
                  <a:lnTo>
                    <a:pt x="189" y="42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67" name="Google Shape;567;p32"/>
            <p:cNvSpPr/>
            <p:nvPr/>
          </p:nvSpPr>
          <p:spPr>
            <a:xfrm>
              <a:off x="3972400" y="1879850"/>
              <a:ext cx="62625" cy="48525"/>
            </a:xfrm>
            <a:custGeom>
              <a:avLst/>
              <a:gdLst/>
              <a:ahLst/>
              <a:cxnLst/>
              <a:rect l="l" t="t" r="r" b="b"/>
              <a:pathLst>
                <a:path w="2505" h="1941" extrusionOk="0">
                  <a:moveTo>
                    <a:pt x="1252" y="0"/>
                  </a:moveTo>
                  <a:cubicBezTo>
                    <a:pt x="0" y="0"/>
                    <a:pt x="0" y="1941"/>
                    <a:pt x="1252" y="1941"/>
                  </a:cubicBezTo>
                  <a:cubicBezTo>
                    <a:pt x="2493" y="1941"/>
                    <a:pt x="2504" y="0"/>
                    <a:pt x="1252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68" name="Google Shape;568;p32"/>
            <p:cNvSpPr/>
            <p:nvPr/>
          </p:nvSpPr>
          <p:spPr>
            <a:xfrm>
              <a:off x="4899675" y="2160250"/>
              <a:ext cx="62625" cy="48550"/>
            </a:xfrm>
            <a:custGeom>
              <a:avLst/>
              <a:gdLst/>
              <a:ahLst/>
              <a:cxnLst/>
              <a:rect l="l" t="t" r="r" b="b"/>
              <a:pathLst>
                <a:path w="2505" h="1942" extrusionOk="0">
                  <a:moveTo>
                    <a:pt x="1252" y="1"/>
                  </a:moveTo>
                  <a:cubicBezTo>
                    <a:pt x="0" y="1"/>
                    <a:pt x="0" y="1941"/>
                    <a:pt x="1252" y="1941"/>
                  </a:cubicBezTo>
                  <a:cubicBezTo>
                    <a:pt x="2504" y="1941"/>
                    <a:pt x="2504" y="1"/>
                    <a:pt x="1252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69" name="Google Shape;569;p32"/>
            <p:cNvSpPr/>
            <p:nvPr/>
          </p:nvSpPr>
          <p:spPr>
            <a:xfrm>
              <a:off x="3175275" y="1963575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4" y="1"/>
                  </a:moveTo>
                  <a:cubicBezTo>
                    <a:pt x="10" y="1"/>
                    <a:pt x="0" y="3882"/>
                    <a:pt x="2504" y="3882"/>
                  </a:cubicBezTo>
                  <a:cubicBezTo>
                    <a:pt x="5008" y="3882"/>
                    <a:pt x="5008" y="1"/>
                    <a:pt x="2504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70" name="Google Shape;570;p32"/>
            <p:cNvSpPr/>
            <p:nvPr/>
          </p:nvSpPr>
          <p:spPr>
            <a:xfrm>
              <a:off x="3347950" y="690925"/>
              <a:ext cx="125225" cy="97075"/>
            </a:xfrm>
            <a:custGeom>
              <a:avLst/>
              <a:gdLst/>
              <a:ahLst/>
              <a:cxnLst/>
              <a:rect l="l" t="t" r="r" b="b"/>
              <a:pathLst>
                <a:path w="5009" h="3883" extrusionOk="0">
                  <a:moveTo>
                    <a:pt x="2504" y="1"/>
                  </a:moveTo>
                  <a:cubicBezTo>
                    <a:pt x="0" y="1"/>
                    <a:pt x="0" y="3882"/>
                    <a:pt x="2504" y="3882"/>
                  </a:cubicBezTo>
                  <a:cubicBezTo>
                    <a:pt x="4998" y="3882"/>
                    <a:pt x="5008" y="1"/>
                    <a:pt x="2504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71" name="Google Shape;571;p32"/>
            <p:cNvSpPr/>
            <p:nvPr/>
          </p:nvSpPr>
          <p:spPr>
            <a:xfrm>
              <a:off x="3542000" y="238125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5" y="0"/>
                  </a:moveTo>
                  <a:cubicBezTo>
                    <a:pt x="11" y="0"/>
                    <a:pt x="1" y="3881"/>
                    <a:pt x="2505" y="3881"/>
                  </a:cubicBezTo>
                  <a:cubicBezTo>
                    <a:pt x="4998" y="3881"/>
                    <a:pt x="5009" y="0"/>
                    <a:pt x="2505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72" name="Google Shape;572;p32"/>
            <p:cNvSpPr/>
            <p:nvPr/>
          </p:nvSpPr>
          <p:spPr>
            <a:xfrm>
              <a:off x="2452750" y="442875"/>
              <a:ext cx="125225" cy="97075"/>
            </a:xfrm>
            <a:custGeom>
              <a:avLst/>
              <a:gdLst/>
              <a:ahLst/>
              <a:cxnLst/>
              <a:rect l="l" t="t" r="r" b="b"/>
              <a:pathLst>
                <a:path w="5009" h="3883" extrusionOk="0">
                  <a:moveTo>
                    <a:pt x="2504" y="1"/>
                  </a:moveTo>
                  <a:cubicBezTo>
                    <a:pt x="10" y="1"/>
                    <a:pt x="0" y="3882"/>
                    <a:pt x="2504" y="3882"/>
                  </a:cubicBezTo>
                  <a:cubicBezTo>
                    <a:pt x="5008" y="3882"/>
                    <a:pt x="5008" y="1"/>
                    <a:pt x="2504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73" name="Google Shape;573;p32"/>
            <p:cNvSpPr/>
            <p:nvPr/>
          </p:nvSpPr>
          <p:spPr>
            <a:xfrm>
              <a:off x="2226325" y="615550"/>
              <a:ext cx="125250" cy="97075"/>
            </a:xfrm>
            <a:custGeom>
              <a:avLst/>
              <a:gdLst/>
              <a:ahLst/>
              <a:cxnLst/>
              <a:rect l="l" t="t" r="r" b="b"/>
              <a:pathLst>
                <a:path w="5010" h="3883" extrusionOk="0">
                  <a:moveTo>
                    <a:pt x="2505" y="1"/>
                  </a:moveTo>
                  <a:cubicBezTo>
                    <a:pt x="11" y="1"/>
                    <a:pt x="1" y="3882"/>
                    <a:pt x="2505" y="3882"/>
                  </a:cubicBezTo>
                  <a:cubicBezTo>
                    <a:pt x="5009" y="3882"/>
                    <a:pt x="5009" y="1"/>
                    <a:pt x="2505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74" name="Google Shape;574;p32"/>
            <p:cNvSpPr/>
            <p:nvPr/>
          </p:nvSpPr>
          <p:spPr>
            <a:xfrm>
              <a:off x="5321450" y="2912525"/>
              <a:ext cx="124975" cy="97050"/>
            </a:xfrm>
            <a:custGeom>
              <a:avLst/>
              <a:gdLst/>
              <a:ahLst/>
              <a:cxnLst/>
              <a:rect l="l" t="t" r="r" b="b"/>
              <a:pathLst>
                <a:path w="4999" h="3882" extrusionOk="0">
                  <a:moveTo>
                    <a:pt x="2505" y="0"/>
                  </a:moveTo>
                  <a:cubicBezTo>
                    <a:pt x="1" y="0"/>
                    <a:pt x="1" y="3881"/>
                    <a:pt x="2505" y="3881"/>
                  </a:cubicBezTo>
                  <a:cubicBezTo>
                    <a:pt x="4998" y="3881"/>
                    <a:pt x="4998" y="0"/>
                    <a:pt x="2505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75" name="Google Shape;575;p32"/>
            <p:cNvSpPr/>
            <p:nvPr/>
          </p:nvSpPr>
          <p:spPr>
            <a:xfrm>
              <a:off x="4717350" y="2998850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5" y="0"/>
                  </a:moveTo>
                  <a:cubicBezTo>
                    <a:pt x="11" y="0"/>
                    <a:pt x="1" y="3881"/>
                    <a:pt x="2505" y="3881"/>
                  </a:cubicBezTo>
                  <a:cubicBezTo>
                    <a:pt x="5009" y="3881"/>
                    <a:pt x="5009" y="0"/>
                    <a:pt x="2505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76" name="Google Shape;576;p32"/>
            <p:cNvSpPr/>
            <p:nvPr/>
          </p:nvSpPr>
          <p:spPr>
            <a:xfrm>
              <a:off x="4102825" y="3926150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4" y="0"/>
                  </a:moveTo>
                  <a:cubicBezTo>
                    <a:pt x="0" y="0"/>
                    <a:pt x="0" y="3881"/>
                    <a:pt x="2504" y="3881"/>
                  </a:cubicBezTo>
                  <a:cubicBezTo>
                    <a:pt x="4997" y="3881"/>
                    <a:pt x="5008" y="0"/>
                    <a:pt x="250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77" name="Google Shape;577;p32"/>
            <p:cNvSpPr/>
            <p:nvPr/>
          </p:nvSpPr>
          <p:spPr>
            <a:xfrm>
              <a:off x="3347950" y="4033850"/>
              <a:ext cx="125225" cy="97325"/>
            </a:xfrm>
            <a:custGeom>
              <a:avLst/>
              <a:gdLst/>
              <a:ahLst/>
              <a:cxnLst/>
              <a:rect l="l" t="t" r="r" b="b"/>
              <a:pathLst>
                <a:path w="5009" h="3893" extrusionOk="0">
                  <a:moveTo>
                    <a:pt x="2504" y="1"/>
                  </a:moveTo>
                  <a:cubicBezTo>
                    <a:pt x="0" y="1"/>
                    <a:pt x="0" y="3893"/>
                    <a:pt x="2504" y="3893"/>
                  </a:cubicBezTo>
                  <a:cubicBezTo>
                    <a:pt x="4998" y="3893"/>
                    <a:pt x="5008" y="1"/>
                    <a:pt x="2504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78" name="Google Shape;578;p32"/>
            <p:cNvSpPr/>
            <p:nvPr/>
          </p:nvSpPr>
          <p:spPr>
            <a:xfrm>
              <a:off x="2528375" y="4184900"/>
              <a:ext cx="125250" cy="97050"/>
            </a:xfrm>
            <a:custGeom>
              <a:avLst/>
              <a:gdLst/>
              <a:ahLst/>
              <a:cxnLst/>
              <a:rect l="l" t="t" r="r" b="b"/>
              <a:pathLst>
                <a:path w="5010" h="3882" extrusionOk="0">
                  <a:moveTo>
                    <a:pt x="2505" y="0"/>
                  </a:moveTo>
                  <a:cubicBezTo>
                    <a:pt x="1" y="0"/>
                    <a:pt x="1" y="3881"/>
                    <a:pt x="2505" y="3881"/>
                  </a:cubicBezTo>
                  <a:cubicBezTo>
                    <a:pt x="4998" y="3881"/>
                    <a:pt x="5009" y="0"/>
                    <a:pt x="2505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79" name="Google Shape;579;p32"/>
            <p:cNvSpPr/>
            <p:nvPr/>
          </p:nvSpPr>
          <p:spPr>
            <a:xfrm>
              <a:off x="6453750" y="2006600"/>
              <a:ext cx="124975" cy="97075"/>
            </a:xfrm>
            <a:custGeom>
              <a:avLst/>
              <a:gdLst/>
              <a:ahLst/>
              <a:cxnLst/>
              <a:rect l="l" t="t" r="r" b="b"/>
              <a:pathLst>
                <a:path w="4999" h="3883" extrusionOk="0">
                  <a:moveTo>
                    <a:pt x="2495" y="1"/>
                  </a:moveTo>
                  <a:cubicBezTo>
                    <a:pt x="1" y="1"/>
                    <a:pt x="1" y="3882"/>
                    <a:pt x="2495" y="3882"/>
                  </a:cubicBezTo>
                  <a:cubicBezTo>
                    <a:pt x="4999" y="3882"/>
                    <a:pt x="4999" y="1"/>
                    <a:pt x="2495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80" name="Google Shape;580;p32"/>
            <p:cNvSpPr/>
            <p:nvPr/>
          </p:nvSpPr>
          <p:spPr>
            <a:xfrm>
              <a:off x="5892950" y="1262450"/>
              <a:ext cx="124975" cy="97050"/>
            </a:xfrm>
            <a:custGeom>
              <a:avLst/>
              <a:gdLst/>
              <a:ahLst/>
              <a:cxnLst/>
              <a:rect l="l" t="t" r="r" b="b"/>
              <a:pathLst>
                <a:path w="4999" h="3882" extrusionOk="0">
                  <a:moveTo>
                    <a:pt x="2504" y="0"/>
                  </a:moveTo>
                  <a:cubicBezTo>
                    <a:pt x="0" y="0"/>
                    <a:pt x="0" y="3881"/>
                    <a:pt x="2504" y="3881"/>
                  </a:cubicBezTo>
                  <a:cubicBezTo>
                    <a:pt x="4998" y="3881"/>
                    <a:pt x="4998" y="0"/>
                    <a:pt x="250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81" name="Google Shape;581;p32"/>
            <p:cNvSpPr/>
            <p:nvPr/>
          </p:nvSpPr>
          <p:spPr>
            <a:xfrm>
              <a:off x="5224425" y="1014375"/>
              <a:ext cx="124950" cy="97325"/>
            </a:xfrm>
            <a:custGeom>
              <a:avLst/>
              <a:gdLst/>
              <a:ahLst/>
              <a:cxnLst/>
              <a:rect l="l" t="t" r="r" b="b"/>
              <a:pathLst>
                <a:path w="4998" h="3893" extrusionOk="0">
                  <a:moveTo>
                    <a:pt x="2494" y="0"/>
                  </a:moveTo>
                  <a:cubicBezTo>
                    <a:pt x="0" y="0"/>
                    <a:pt x="0" y="3893"/>
                    <a:pt x="2494" y="3893"/>
                  </a:cubicBezTo>
                  <a:cubicBezTo>
                    <a:pt x="4998" y="3893"/>
                    <a:pt x="4998" y="0"/>
                    <a:pt x="249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82" name="Google Shape;582;p32"/>
            <p:cNvSpPr/>
            <p:nvPr/>
          </p:nvSpPr>
          <p:spPr>
            <a:xfrm>
              <a:off x="2053900" y="2146700"/>
              <a:ext cx="124975" cy="97300"/>
            </a:xfrm>
            <a:custGeom>
              <a:avLst/>
              <a:gdLst/>
              <a:ahLst/>
              <a:cxnLst/>
              <a:rect l="l" t="t" r="r" b="b"/>
              <a:pathLst>
                <a:path w="4999" h="3892" extrusionOk="0">
                  <a:moveTo>
                    <a:pt x="2505" y="0"/>
                  </a:moveTo>
                  <a:cubicBezTo>
                    <a:pt x="1" y="0"/>
                    <a:pt x="1" y="3891"/>
                    <a:pt x="2505" y="3891"/>
                  </a:cubicBezTo>
                  <a:cubicBezTo>
                    <a:pt x="4999" y="3891"/>
                    <a:pt x="4999" y="0"/>
                    <a:pt x="2505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83" name="Google Shape;583;p32"/>
            <p:cNvSpPr/>
            <p:nvPr/>
          </p:nvSpPr>
          <p:spPr>
            <a:xfrm>
              <a:off x="1396075" y="2071300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4" y="0"/>
                  </a:moveTo>
                  <a:cubicBezTo>
                    <a:pt x="0" y="0"/>
                    <a:pt x="0" y="3882"/>
                    <a:pt x="2504" y="3882"/>
                  </a:cubicBezTo>
                  <a:cubicBezTo>
                    <a:pt x="4998" y="3882"/>
                    <a:pt x="5009" y="0"/>
                    <a:pt x="250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84" name="Google Shape;584;p32"/>
            <p:cNvSpPr/>
            <p:nvPr/>
          </p:nvSpPr>
          <p:spPr>
            <a:xfrm>
              <a:off x="1040275" y="1898900"/>
              <a:ext cx="125000" cy="97050"/>
            </a:xfrm>
            <a:custGeom>
              <a:avLst/>
              <a:gdLst/>
              <a:ahLst/>
              <a:cxnLst/>
              <a:rect l="l" t="t" r="r" b="b"/>
              <a:pathLst>
                <a:path w="5000" h="3882" extrusionOk="0">
                  <a:moveTo>
                    <a:pt x="2495" y="0"/>
                  </a:moveTo>
                  <a:cubicBezTo>
                    <a:pt x="1" y="0"/>
                    <a:pt x="1" y="3881"/>
                    <a:pt x="2495" y="3881"/>
                  </a:cubicBezTo>
                  <a:cubicBezTo>
                    <a:pt x="4999" y="3881"/>
                    <a:pt x="4999" y="0"/>
                    <a:pt x="2495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85" name="Google Shape;585;p32"/>
            <p:cNvSpPr/>
            <p:nvPr/>
          </p:nvSpPr>
          <p:spPr>
            <a:xfrm>
              <a:off x="1299050" y="3246650"/>
              <a:ext cx="124975" cy="97050"/>
            </a:xfrm>
            <a:custGeom>
              <a:avLst/>
              <a:gdLst/>
              <a:ahLst/>
              <a:cxnLst/>
              <a:rect l="l" t="t" r="r" b="b"/>
              <a:pathLst>
                <a:path w="4999" h="3882" extrusionOk="0">
                  <a:moveTo>
                    <a:pt x="2504" y="0"/>
                  </a:moveTo>
                  <a:cubicBezTo>
                    <a:pt x="0" y="0"/>
                    <a:pt x="0" y="3881"/>
                    <a:pt x="2504" y="3881"/>
                  </a:cubicBezTo>
                  <a:cubicBezTo>
                    <a:pt x="4998" y="3881"/>
                    <a:pt x="4998" y="0"/>
                    <a:pt x="250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86" name="Google Shape;586;p32"/>
            <p:cNvSpPr/>
            <p:nvPr/>
          </p:nvSpPr>
          <p:spPr>
            <a:xfrm>
              <a:off x="1816550" y="3850750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4" y="0"/>
                  </a:moveTo>
                  <a:cubicBezTo>
                    <a:pt x="11" y="0"/>
                    <a:pt x="0" y="3882"/>
                    <a:pt x="2504" y="3882"/>
                  </a:cubicBezTo>
                  <a:cubicBezTo>
                    <a:pt x="4998" y="3882"/>
                    <a:pt x="5008" y="0"/>
                    <a:pt x="250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87" name="Google Shape;587;p32"/>
            <p:cNvSpPr/>
            <p:nvPr/>
          </p:nvSpPr>
          <p:spPr>
            <a:xfrm>
              <a:off x="3455650" y="4443650"/>
              <a:ext cx="125250" cy="97300"/>
            </a:xfrm>
            <a:custGeom>
              <a:avLst/>
              <a:gdLst/>
              <a:ahLst/>
              <a:cxnLst/>
              <a:rect l="l" t="t" r="r" b="b"/>
              <a:pathLst>
                <a:path w="5010" h="3892" extrusionOk="0">
                  <a:moveTo>
                    <a:pt x="2505" y="0"/>
                  </a:moveTo>
                  <a:cubicBezTo>
                    <a:pt x="12" y="0"/>
                    <a:pt x="1" y="3892"/>
                    <a:pt x="2505" y="3892"/>
                  </a:cubicBezTo>
                  <a:cubicBezTo>
                    <a:pt x="5009" y="3892"/>
                    <a:pt x="5009" y="0"/>
                    <a:pt x="2505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88" name="Google Shape;588;p32"/>
            <p:cNvSpPr/>
            <p:nvPr/>
          </p:nvSpPr>
          <p:spPr>
            <a:xfrm>
              <a:off x="3434275" y="4907425"/>
              <a:ext cx="124975" cy="97050"/>
            </a:xfrm>
            <a:custGeom>
              <a:avLst/>
              <a:gdLst/>
              <a:ahLst/>
              <a:cxnLst/>
              <a:rect l="l" t="t" r="r" b="b"/>
              <a:pathLst>
                <a:path w="4999" h="3882" extrusionOk="0">
                  <a:moveTo>
                    <a:pt x="2494" y="0"/>
                  </a:moveTo>
                  <a:cubicBezTo>
                    <a:pt x="0" y="0"/>
                    <a:pt x="0" y="3882"/>
                    <a:pt x="2494" y="3882"/>
                  </a:cubicBezTo>
                  <a:cubicBezTo>
                    <a:pt x="4998" y="3882"/>
                    <a:pt x="4998" y="0"/>
                    <a:pt x="249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89" name="Google Shape;589;p32"/>
            <p:cNvSpPr/>
            <p:nvPr/>
          </p:nvSpPr>
          <p:spPr>
            <a:xfrm>
              <a:off x="3973450" y="4529975"/>
              <a:ext cx="124950" cy="97050"/>
            </a:xfrm>
            <a:custGeom>
              <a:avLst/>
              <a:gdLst/>
              <a:ahLst/>
              <a:cxnLst/>
              <a:rect l="l" t="t" r="r" b="b"/>
              <a:pathLst>
                <a:path w="4998" h="3882" extrusionOk="0">
                  <a:moveTo>
                    <a:pt x="2504" y="0"/>
                  </a:moveTo>
                  <a:cubicBezTo>
                    <a:pt x="0" y="0"/>
                    <a:pt x="0" y="3882"/>
                    <a:pt x="2504" y="3882"/>
                  </a:cubicBezTo>
                  <a:cubicBezTo>
                    <a:pt x="4997" y="3882"/>
                    <a:pt x="4997" y="0"/>
                    <a:pt x="250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90" name="Google Shape;590;p32"/>
            <p:cNvSpPr/>
            <p:nvPr/>
          </p:nvSpPr>
          <p:spPr>
            <a:xfrm>
              <a:off x="4393900" y="432175"/>
              <a:ext cx="125250" cy="97050"/>
            </a:xfrm>
            <a:custGeom>
              <a:avLst/>
              <a:gdLst/>
              <a:ahLst/>
              <a:cxnLst/>
              <a:rect l="l" t="t" r="r" b="b"/>
              <a:pathLst>
                <a:path w="5010" h="3882" extrusionOk="0">
                  <a:moveTo>
                    <a:pt x="2505" y="1"/>
                  </a:moveTo>
                  <a:cubicBezTo>
                    <a:pt x="11" y="1"/>
                    <a:pt x="1" y="3882"/>
                    <a:pt x="2505" y="3882"/>
                  </a:cubicBezTo>
                  <a:cubicBezTo>
                    <a:pt x="4998" y="3882"/>
                    <a:pt x="5009" y="1"/>
                    <a:pt x="2505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91" name="Google Shape;591;p32"/>
            <p:cNvSpPr/>
            <p:nvPr/>
          </p:nvSpPr>
          <p:spPr>
            <a:xfrm>
              <a:off x="5461525" y="798925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4" y="0"/>
                  </a:moveTo>
                  <a:cubicBezTo>
                    <a:pt x="11" y="0"/>
                    <a:pt x="0" y="3882"/>
                    <a:pt x="2504" y="3882"/>
                  </a:cubicBezTo>
                  <a:cubicBezTo>
                    <a:pt x="4998" y="3882"/>
                    <a:pt x="5008" y="0"/>
                    <a:pt x="250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92" name="Google Shape;592;p32"/>
            <p:cNvSpPr/>
            <p:nvPr/>
          </p:nvSpPr>
          <p:spPr>
            <a:xfrm>
              <a:off x="2582375" y="1154700"/>
              <a:ext cx="124975" cy="97050"/>
            </a:xfrm>
            <a:custGeom>
              <a:avLst/>
              <a:gdLst/>
              <a:ahLst/>
              <a:cxnLst/>
              <a:rect l="l" t="t" r="r" b="b"/>
              <a:pathLst>
                <a:path w="4999" h="3882" extrusionOk="0">
                  <a:moveTo>
                    <a:pt x="2494" y="1"/>
                  </a:moveTo>
                  <a:cubicBezTo>
                    <a:pt x="0" y="1"/>
                    <a:pt x="0" y="3882"/>
                    <a:pt x="2494" y="3882"/>
                  </a:cubicBezTo>
                  <a:cubicBezTo>
                    <a:pt x="4998" y="3882"/>
                    <a:pt x="4998" y="1"/>
                    <a:pt x="2494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93" name="Google Shape;593;p32"/>
            <p:cNvSpPr/>
            <p:nvPr/>
          </p:nvSpPr>
          <p:spPr>
            <a:xfrm>
              <a:off x="1676475" y="1111675"/>
              <a:ext cx="124975" cy="97050"/>
            </a:xfrm>
            <a:custGeom>
              <a:avLst/>
              <a:gdLst/>
              <a:ahLst/>
              <a:cxnLst/>
              <a:rect l="l" t="t" r="r" b="b"/>
              <a:pathLst>
                <a:path w="4999" h="3882" extrusionOk="0">
                  <a:moveTo>
                    <a:pt x="2505" y="1"/>
                  </a:moveTo>
                  <a:cubicBezTo>
                    <a:pt x="1" y="1"/>
                    <a:pt x="1" y="3882"/>
                    <a:pt x="2505" y="3882"/>
                  </a:cubicBezTo>
                  <a:cubicBezTo>
                    <a:pt x="4998" y="3882"/>
                    <a:pt x="4998" y="1"/>
                    <a:pt x="2505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94" name="Google Shape;594;p32"/>
            <p:cNvSpPr/>
            <p:nvPr/>
          </p:nvSpPr>
          <p:spPr>
            <a:xfrm>
              <a:off x="1827500" y="1575175"/>
              <a:ext cx="124975" cy="97050"/>
            </a:xfrm>
            <a:custGeom>
              <a:avLst/>
              <a:gdLst/>
              <a:ahLst/>
              <a:cxnLst/>
              <a:rect l="l" t="t" r="r" b="b"/>
              <a:pathLst>
                <a:path w="4999" h="3882" extrusionOk="0">
                  <a:moveTo>
                    <a:pt x="2495" y="1"/>
                  </a:moveTo>
                  <a:cubicBezTo>
                    <a:pt x="1" y="1"/>
                    <a:pt x="1" y="3882"/>
                    <a:pt x="2495" y="3882"/>
                  </a:cubicBezTo>
                  <a:cubicBezTo>
                    <a:pt x="4999" y="3882"/>
                    <a:pt x="4999" y="1"/>
                    <a:pt x="2495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95" name="Google Shape;595;p32"/>
            <p:cNvSpPr/>
            <p:nvPr/>
          </p:nvSpPr>
          <p:spPr>
            <a:xfrm>
              <a:off x="1114625" y="2861125"/>
              <a:ext cx="62650" cy="48525"/>
            </a:xfrm>
            <a:custGeom>
              <a:avLst/>
              <a:gdLst/>
              <a:ahLst/>
              <a:cxnLst/>
              <a:rect l="l" t="t" r="r" b="b"/>
              <a:pathLst>
                <a:path w="2506" h="1941" extrusionOk="0">
                  <a:moveTo>
                    <a:pt x="1253" y="0"/>
                  </a:moveTo>
                  <a:cubicBezTo>
                    <a:pt x="1" y="0"/>
                    <a:pt x="1" y="1941"/>
                    <a:pt x="1253" y="1941"/>
                  </a:cubicBezTo>
                  <a:cubicBezTo>
                    <a:pt x="2494" y="1941"/>
                    <a:pt x="2505" y="0"/>
                    <a:pt x="1253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96" name="Google Shape;596;p32"/>
            <p:cNvSpPr/>
            <p:nvPr/>
          </p:nvSpPr>
          <p:spPr>
            <a:xfrm>
              <a:off x="1082300" y="2365275"/>
              <a:ext cx="62625" cy="48550"/>
            </a:xfrm>
            <a:custGeom>
              <a:avLst/>
              <a:gdLst/>
              <a:ahLst/>
              <a:cxnLst/>
              <a:rect l="l" t="t" r="r" b="b"/>
              <a:pathLst>
                <a:path w="2505" h="1942" extrusionOk="0">
                  <a:moveTo>
                    <a:pt x="1252" y="0"/>
                  </a:moveTo>
                  <a:cubicBezTo>
                    <a:pt x="0" y="0"/>
                    <a:pt x="0" y="1941"/>
                    <a:pt x="1252" y="1941"/>
                  </a:cubicBezTo>
                  <a:cubicBezTo>
                    <a:pt x="2493" y="1941"/>
                    <a:pt x="2504" y="0"/>
                    <a:pt x="1252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97" name="Google Shape;597;p32"/>
            <p:cNvSpPr/>
            <p:nvPr/>
          </p:nvSpPr>
          <p:spPr>
            <a:xfrm>
              <a:off x="1750825" y="2753400"/>
              <a:ext cx="62625" cy="48550"/>
            </a:xfrm>
            <a:custGeom>
              <a:avLst/>
              <a:gdLst/>
              <a:ahLst/>
              <a:cxnLst/>
              <a:rect l="l" t="t" r="r" b="b"/>
              <a:pathLst>
                <a:path w="2505" h="1942" extrusionOk="0">
                  <a:moveTo>
                    <a:pt x="1252" y="1"/>
                  </a:moveTo>
                  <a:cubicBezTo>
                    <a:pt x="0" y="1"/>
                    <a:pt x="0" y="1941"/>
                    <a:pt x="1252" y="1941"/>
                  </a:cubicBezTo>
                  <a:cubicBezTo>
                    <a:pt x="2504" y="1941"/>
                    <a:pt x="2504" y="1"/>
                    <a:pt x="1252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98" name="Google Shape;598;p32"/>
            <p:cNvSpPr/>
            <p:nvPr/>
          </p:nvSpPr>
          <p:spPr>
            <a:xfrm>
              <a:off x="2387000" y="3335600"/>
              <a:ext cx="62650" cy="48800"/>
            </a:xfrm>
            <a:custGeom>
              <a:avLst/>
              <a:gdLst/>
              <a:ahLst/>
              <a:cxnLst/>
              <a:rect l="l" t="t" r="r" b="b"/>
              <a:pathLst>
                <a:path w="2506" h="1952" extrusionOk="0">
                  <a:moveTo>
                    <a:pt x="1253" y="0"/>
                  </a:moveTo>
                  <a:cubicBezTo>
                    <a:pt x="11" y="0"/>
                    <a:pt x="1" y="1951"/>
                    <a:pt x="1253" y="1951"/>
                  </a:cubicBezTo>
                  <a:cubicBezTo>
                    <a:pt x="2505" y="1951"/>
                    <a:pt x="2505" y="0"/>
                    <a:pt x="1253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599" name="Google Shape;599;p32"/>
            <p:cNvSpPr/>
            <p:nvPr/>
          </p:nvSpPr>
          <p:spPr>
            <a:xfrm>
              <a:off x="3325250" y="2570025"/>
              <a:ext cx="62625" cy="48525"/>
            </a:xfrm>
            <a:custGeom>
              <a:avLst/>
              <a:gdLst/>
              <a:ahLst/>
              <a:cxnLst/>
              <a:rect l="l" t="t" r="r" b="b"/>
              <a:pathLst>
                <a:path w="2505" h="1941" extrusionOk="0">
                  <a:moveTo>
                    <a:pt x="1252" y="0"/>
                  </a:moveTo>
                  <a:cubicBezTo>
                    <a:pt x="0" y="0"/>
                    <a:pt x="0" y="1941"/>
                    <a:pt x="1252" y="1941"/>
                  </a:cubicBezTo>
                  <a:cubicBezTo>
                    <a:pt x="2504" y="1941"/>
                    <a:pt x="2504" y="0"/>
                    <a:pt x="1252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00" name="Google Shape;600;p32"/>
            <p:cNvSpPr/>
            <p:nvPr/>
          </p:nvSpPr>
          <p:spPr>
            <a:xfrm>
              <a:off x="2606125" y="2589325"/>
              <a:ext cx="224350" cy="424425"/>
            </a:xfrm>
            <a:custGeom>
              <a:avLst/>
              <a:gdLst/>
              <a:ahLst/>
              <a:cxnLst/>
              <a:rect l="l" t="t" r="r" b="b"/>
              <a:pathLst>
                <a:path w="8974" h="16977" extrusionOk="0">
                  <a:moveTo>
                    <a:pt x="8795" y="0"/>
                  </a:moveTo>
                  <a:lnTo>
                    <a:pt x="0" y="16976"/>
                  </a:lnTo>
                  <a:lnTo>
                    <a:pt x="8973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01" name="Google Shape;601;p32"/>
            <p:cNvSpPr/>
            <p:nvPr/>
          </p:nvSpPr>
          <p:spPr>
            <a:xfrm>
              <a:off x="2426150" y="2589325"/>
              <a:ext cx="399875" cy="751250"/>
            </a:xfrm>
            <a:custGeom>
              <a:avLst/>
              <a:gdLst/>
              <a:ahLst/>
              <a:cxnLst/>
              <a:rect l="l" t="t" r="r" b="b"/>
              <a:pathLst>
                <a:path w="15995" h="30050" extrusionOk="0">
                  <a:moveTo>
                    <a:pt x="15806" y="0"/>
                  </a:moveTo>
                  <a:lnTo>
                    <a:pt x="0" y="29903"/>
                  </a:lnTo>
                  <a:cubicBezTo>
                    <a:pt x="104" y="29935"/>
                    <a:pt x="198" y="29987"/>
                    <a:pt x="281" y="30049"/>
                  </a:cubicBezTo>
                  <a:lnTo>
                    <a:pt x="7199" y="16976"/>
                  </a:lnTo>
                  <a:lnTo>
                    <a:pt x="15994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02" name="Google Shape;602;p32"/>
            <p:cNvSpPr/>
            <p:nvPr/>
          </p:nvSpPr>
          <p:spPr>
            <a:xfrm>
              <a:off x="2821300" y="2583325"/>
              <a:ext cx="10200" cy="6025"/>
            </a:xfrm>
            <a:custGeom>
              <a:avLst/>
              <a:gdLst/>
              <a:ahLst/>
              <a:cxnLst/>
              <a:rect l="l" t="t" r="r" b="b"/>
              <a:pathLst>
                <a:path w="408" h="241" extrusionOk="0">
                  <a:moveTo>
                    <a:pt x="126" y="1"/>
                  </a:moveTo>
                  <a:lnTo>
                    <a:pt x="0" y="240"/>
                  </a:lnTo>
                  <a:lnTo>
                    <a:pt x="366" y="240"/>
                  </a:lnTo>
                  <a:lnTo>
                    <a:pt x="408" y="157"/>
                  </a:lnTo>
                  <a:lnTo>
                    <a:pt x="126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03" name="Google Shape;603;p32"/>
            <p:cNvSpPr/>
            <p:nvPr/>
          </p:nvSpPr>
          <p:spPr>
            <a:xfrm>
              <a:off x="2414650" y="3336900"/>
              <a:ext cx="18550" cy="25050"/>
            </a:xfrm>
            <a:custGeom>
              <a:avLst/>
              <a:gdLst/>
              <a:ahLst/>
              <a:cxnLst/>
              <a:rect l="l" t="t" r="r" b="b"/>
              <a:pathLst>
                <a:path w="742" h="1002" extrusionOk="0">
                  <a:moveTo>
                    <a:pt x="460" y="0"/>
                  </a:moveTo>
                  <a:lnTo>
                    <a:pt x="1" y="846"/>
                  </a:lnTo>
                  <a:lnTo>
                    <a:pt x="293" y="1002"/>
                  </a:lnTo>
                  <a:lnTo>
                    <a:pt x="741" y="146"/>
                  </a:lnTo>
                  <a:cubicBezTo>
                    <a:pt x="658" y="84"/>
                    <a:pt x="564" y="32"/>
                    <a:pt x="460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04" name="Google Shape;604;p32"/>
            <p:cNvSpPr/>
            <p:nvPr/>
          </p:nvSpPr>
          <p:spPr>
            <a:xfrm>
              <a:off x="4229575" y="933500"/>
              <a:ext cx="124975" cy="97075"/>
            </a:xfrm>
            <a:custGeom>
              <a:avLst/>
              <a:gdLst/>
              <a:ahLst/>
              <a:cxnLst/>
              <a:rect l="l" t="t" r="r" b="b"/>
              <a:pathLst>
                <a:path w="4999" h="3883" extrusionOk="0">
                  <a:moveTo>
                    <a:pt x="2505" y="1"/>
                  </a:moveTo>
                  <a:cubicBezTo>
                    <a:pt x="1" y="1"/>
                    <a:pt x="1" y="3882"/>
                    <a:pt x="2505" y="3882"/>
                  </a:cubicBezTo>
                  <a:cubicBezTo>
                    <a:pt x="4998" y="3882"/>
                    <a:pt x="4998" y="1"/>
                    <a:pt x="2505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05" name="Google Shape;605;p32"/>
            <p:cNvSpPr/>
            <p:nvPr/>
          </p:nvSpPr>
          <p:spPr>
            <a:xfrm>
              <a:off x="3792675" y="3473325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4" y="0"/>
                  </a:moveTo>
                  <a:cubicBezTo>
                    <a:pt x="11" y="0"/>
                    <a:pt x="0" y="3882"/>
                    <a:pt x="2504" y="3882"/>
                  </a:cubicBezTo>
                  <a:cubicBezTo>
                    <a:pt x="5008" y="3882"/>
                    <a:pt x="5008" y="0"/>
                    <a:pt x="250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06" name="Google Shape;606;p32"/>
            <p:cNvSpPr/>
            <p:nvPr/>
          </p:nvSpPr>
          <p:spPr>
            <a:xfrm>
              <a:off x="2716975" y="3748250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4" y="0"/>
                  </a:moveTo>
                  <a:cubicBezTo>
                    <a:pt x="11" y="0"/>
                    <a:pt x="0" y="3882"/>
                    <a:pt x="2504" y="3882"/>
                  </a:cubicBezTo>
                  <a:cubicBezTo>
                    <a:pt x="5008" y="3882"/>
                    <a:pt x="5008" y="0"/>
                    <a:pt x="250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07" name="Google Shape;607;p32"/>
            <p:cNvSpPr/>
            <p:nvPr/>
          </p:nvSpPr>
          <p:spPr>
            <a:xfrm>
              <a:off x="2749300" y="2543175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5" y="0"/>
                  </a:moveTo>
                  <a:cubicBezTo>
                    <a:pt x="12" y="0"/>
                    <a:pt x="1" y="3881"/>
                    <a:pt x="2505" y="3881"/>
                  </a:cubicBezTo>
                  <a:cubicBezTo>
                    <a:pt x="5009" y="3881"/>
                    <a:pt x="5009" y="0"/>
                    <a:pt x="2505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08" name="Google Shape;608;p32"/>
            <p:cNvSpPr/>
            <p:nvPr/>
          </p:nvSpPr>
          <p:spPr>
            <a:xfrm>
              <a:off x="1374425" y="1475525"/>
              <a:ext cx="125225" cy="97075"/>
            </a:xfrm>
            <a:custGeom>
              <a:avLst/>
              <a:gdLst/>
              <a:ahLst/>
              <a:cxnLst/>
              <a:rect l="l" t="t" r="r" b="b"/>
              <a:pathLst>
                <a:path w="5009" h="3883" extrusionOk="0">
                  <a:moveTo>
                    <a:pt x="2505" y="1"/>
                  </a:moveTo>
                  <a:cubicBezTo>
                    <a:pt x="11" y="1"/>
                    <a:pt x="1" y="3882"/>
                    <a:pt x="2505" y="3882"/>
                  </a:cubicBezTo>
                  <a:cubicBezTo>
                    <a:pt x="4998" y="3882"/>
                    <a:pt x="5009" y="1"/>
                    <a:pt x="2505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09" name="Google Shape;609;p32"/>
            <p:cNvSpPr/>
            <p:nvPr/>
          </p:nvSpPr>
          <p:spPr>
            <a:xfrm>
              <a:off x="3016400" y="407925"/>
              <a:ext cx="124975" cy="97050"/>
            </a:xfrm>
            <a:custGeom>
              <a:avLst/>
              <a:gdLst/>
              <a:ahLst/>
              <a:cxnLst/>
              <a:rect l="l" t="t" r="r" b="b"/>
              <a:pathLst>
                <a:path w="4999" h="3882" extrusionOk="0">
                  <a:moveTo>
                    <a:pt x="2495" y="1"/>
                  </a:moveTo>
                  <a:cubicBezTo>
                    <a:pt x="1" y="1"/>
                    <a:pt x="1" y="3882"/>
                    <a:pt x="2495" y="3882"/>
                  </a:cubicBezTo>
                  <a:cubicBezTo>
                    <a:pt x="4999" y="3882"/>
                    <a:pt x="4999" y="1"/>
                    <a:pt x="2495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10" name="Google Shape;610;p32"/>
            <p:cNvSpPr/>
            <p:nvPr/>
          </p:nvSpPr>
          <p:spPr>
            <a:xfrm>
              <a:off x="5774275" y="2907025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5" y="1"/>
                  </a:moveTo>
                  <a:cubicBezTo>
                    <a:pt x="0" y="1"/>
                    <a:pt x="0" y="3882"/>
                    <a:pt x="2505" y="3882"/>
                  </a:cubicBezTo>
                  <a:cubicBezTo>
                    <a:pt x="4998" y="3882"/>
                    <a:pt x="5009" y="1"/>
                    <a:pt x="2505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11" name="Google Shape;611;p32"/>
            <p:cNvSpPr/>
            <p:nvPr/>
          </p:nvSpPr>
          <p:spPr>
            <a:xfrm>
              <a:off x="6186650" y="2607850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5" y="1"/>
                  </a:moveTo>
                  <a:cubicBezTo>
                    <a:pt x="11" y="1"/>
                    <a:pt x="1" y="3882"/>
                    <a:pt x="2505" y="3882"/>
                  </a:cubicBezTo>
                  <a:cubicBezTo>
                    <a:pt x="5009" y="3882"/>
                    <a:pt x="5009" y="1"/>
                    <a:pt x="2505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12" name="Google Shape;612;p32"/>
            <p:cNvSpPr/>
            <p:nvPr/>
          </p:nvSpPr>
          <p:spPr>
            <a:xfrm>
              <a:off x="6267775" y="1556400"/>
              <a:ext cx="124975" cy="97050"/>
            </a:xfrm>
            <a:custGeom>
              <a:avLst/>
              <a:gdLst/>
              <a:ahLst/>
              <a:cxnLst/>
              <a:rect l="l" t="t" r="r" b="b"/>
              <a:pathLst>
                <a:path w="4999" h="3882" extrusionOk="0">
                  <a:moveTo>
                    <a:pt x="2494" y="0"/>
                  </a:moveTo>
                  <a:cubicBezTo>
                    <a:pt x="1" y="0"/>
                    <a:pt x="1" y="3882"/>
                    <a:pt x="2494" y="3882"/>
                  </a:cubicBezTo>
                  <a:cubicBezTo>
                    <a:pt x="4998" y="3882"/>
                    <a:pt x="4998" y="0"/>
                    <a:pt x="249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13" name="Google Shape;613;p32"/>
            <p:cNvSpPr/>
            <p:nvPr/>
          </p:nvSpPr>
          <p:spPr>
            <a:xfrm>
              <a:off x="3881625" y="4136375"/>
              <a:ext cx="125225" cy="97050"/>
            </a:xfrm>
            <a:custGeom>
              <a:avLst/>
              <a:gdLst/>
              <a:ahLst/>
              <a:cxnLst/>
              <a:rect l="l" t="t" r="r" b="b"/>
              <a:pathLst>
                <a:path w="5009" h="3882" extrusionOk="0">
                  <a:moveTo>
                    <a:pt x="2504" y="1"/>
                  </a:moveTo>
                  <a:cubicBezTo>
                    <a:pt x="10" y="1"/>
                    <a:pt x="0" y="3882"/>
                    <a:pt x="2504" y="3882"/>
                  </a:cubicBezTo>
                  <a:cubicBezTo>
                    <a:pt x="5009" y="3882"/>
                    <a:pt x="5009" y="1"/>
                    <a:pt x="2504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14" name="Google Shape;614;p32"/>
            <p:cNvSpPr/>
            <p:nvPr/>
          </p:nvSpPr>
          <p:spPr>
            <a:xfrm>
              <a:off x="1633175" y="3392450"/>
              <a:ext cx="125250" cy="97075"/>
            </a:xfrm>
            <a:custGeom>
              <a:avLst/>
              <a:gdLst/>
              <a:ahLst/>
              <a:cxnLst/>
              <a:rect l="l" t="t" r="r" b="b"/>
              <a:pathLst>
                <a:path w="5010" h="3883" extrusionOk="0">
                  <a:moveTo>
                    <a:pt x="2505" y="1"/>
                  </a:moveTo>
                  <a:cubicBezTo>
                    <a:pt x="11" y="1"/>
                    <a:pt x="1" y="3882"/>
                    <a:pt x="2505" y="3882"/>
                  </a:cubicBezTo>
                  <a:cubicBezTo>
                    <a:pt x="5009" y="3882"/>
                    <a:pt x="5009" y="1"/>
                    <a:pt x="2505" y="1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15" name="Google Shape;615;p32"/>
            <p:cNvSpPr/>
            <p:nvPr/>
          </p:nvSpPr>
          <p:spPr>
            <a:xfrm>
              <a:off x="2021575" y="860750"/>
              <a:ext cx="124975" cy="97050"/>
            </a:xfrm>
            <a:custGeom>
              <a:avLst/>
              <a:gdLst/>
              <a:ahLst/>
              <a:cxnLst/>
              <a:rect l="l" t="t" r="r" b="b"/>
              <a:pathLst>
                <a:path w="4999" h="3882" extrusionOk="0">
                  <a:moveTo>
                    <a:pt x="2504" y="0"/>
                  </a:moveTo>
                  <a:cubicBezTo>
                    <a:pt x="0" y="0"/>
                    <a:pt x="0" y="3882"/>
                    <a:pt x="2504" y="3882"/>
                  </a:cubicBezTo>
                  <a:cubicBezTo>
                    <a:pt x="4998" y="3882"/>
                    <a:pt x="4998" y="0"/>
                    <a:pt x="2504" y="0"/>
                  </a:cubicBez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16" name="Google Shape;616;p32"/>
            <p:cNvSpPr/>
            <p:nvPr/>
          </p:nvSpPr>
          <p:spPr>
            <a:xfrm>
              <a:off x="1801425" y="5462725"/>
              <a:ext cx="5225" cy="1600"/>
            </a:xfrm>
            <a:custGeom>
              <a:avLst/>
              <a:gdLst/>
              <a:ahLst/>
              <a:cxnLst/>
              <a:rect l="l" t="t" r="r" b="b"/>
              <a:pathLst>
                <a:path w="209" h="64" extrusionOk="0">
                  <a:moveTo>
                    <a:pt x="105" y="1"/>
                  </a:moveTo>
                  <a:lnTo>
                    <a:pt x="157" y="22"/>
                  </a:lnTo>
                  <a:lnTo>
                    <a:pt x="209" y="1"/>
                  </a:lnTo>
                  <a:close/>
                  <a:moveTo>
                    <a:pt x="0" y="1"/>
                  </a:moveTo>
                  <a:lnTo>
                    <a:pt x="21" y="64"/>
                  </a:lnTo>
                  <a:lnTo>
                    <a:pt x="84" y="64"/>
                  </a:lnTo>
                  <a:lnTo>
                    <a:pt x="105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17" name="Google Shape;617;p32"/>
            <p:cNvSpPr/>
            <p:nvPr/>
          </p:nvSpPr>
          <p:spPr>
            <a:xfrm>
              <a:off x="1803500" y="5462725"/>
              <a:ext cx="1875" cy="1600"/>
            </a:xfrm>
            <a:custGeom>
              <a:avLst/>
              <a:gdLst/>
              <a:ahLst/>
              <a:cxnLst/>
              <a:rect l="l" t="t" r="r" b="b"/>
              <a:pathLst>
                <a:path w="75" h="64" extrusionOk="0">
                  <a:moveTo>
                    <a:pt x="22" y="1"/>
                  </a:moveTo>
                  <a:lnTo>
                    <a:pt x="1" y="64"/>
                  </a:lnTo>
                  <a:lnTo>
                    <a:pt x="74" y="22"/>
                  </a:lnTo>
                  <a:lnTo>
                    <a:pt x="22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18" name="Google Shape;618;p32"/>
            <p:cNvSpPr/>
            <p:nvPr/>
          </p:nvSpPr>
          <p:spPr>
            <a:xfrm>
              <a:off x="1800375" y="5464050"/>
              <a:ext cx="2100" cy="3925"/>
            </a:xfrm>
            <a:custGeom>
              <a:avLst/>
              <a:gdLst/>
              <a:ahLst/>
              <a:cxnLst/>
              <a:rect l="l" t="t" r="r" b="b"/>
              <a:pathLst>
                <a:path w="84" h="157" extrusionOk="0">
                  <a:moveTo>
                    <a:pt x="0" y="1"/>
                  </a:moveTo>
                  <a:lnTo>
                    <a:pt x="0" y="157"/>
                  </a:lnTo>
                  <a:lnTo>
                    <a:pt x="84" y="63"/>
                  </a:lnTo>
                  <a:lnTo>
                    <a:pt x="63" y="11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19" name="Google Shape;619;p32"/>
            <p:cNvSpPr/>
            <p:nvPr/>
          </p:nvSpPr>
          <p:spPr>
            <a:xfrm>
              <a:off x="1801950" y="5464300"/>
              <a:ext cx="1575" cy="1350"/>
            </a:xfrm>
            <a:custGeom>
              <a:avLst/>
              <a:gdLst/>
              <a:ahLst/>
              <a:cxnLst/>
              <a:rect l="l" t="t" r="r" b="b"/>
              <a:pathLst>
                <a:path w="63" h="54" extrusionOk="0">
                  <a:moveTo>
                    <a:pt x="0" y="1"/>
                  </a:moveTo>
                  <a:lnTo>
                    <a:pt x="21" y="53"/>
                  </a:lnTo>
                  <a:lnTo>
                    <a:pt x="63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20" name="Google Shape;620;p32"/>
            <p:cNvSpPr/>
            <p:nvPr/>
          </p:nvSpPr>
          <p:spPr>
            <a:xfrm>
              <a:off x="1803500" y="54643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21" name="Google Shape;621;p32"/>
            <p:cNvSpPr/>
            <p:nvPr/>
          </p:nvSpPr>
          <p:spPr>
            <a:xfrm>
              <a:off x="1807150" y="5464825"/>
              <a:ext cx="4475" cy="1075"/>
            </a:xfrm>
            <a:custGeom>
              <a:avLst/>
              <a:gdLst/>
              <a:ahLst/>
              <a:cxnLst/>
              <a:rect l="l" t="t" r="r" b="b"/>
              <a:pathLst>
                <a:path w="179" h="43" extrusionOk="0">
                  <a:moveTo>
                    <a:pt x="84" y="0"/>
                  </a:moveTo>
                  <a:lnTo>
                    <a:pt x="1" y="42"/>
                  </a:lnTo>
                  <a:lnTo>
                    <a:pt x="179" y="42"/>
                  </a:lnTo>
                  <a:lnTo>
                    <a:pt x="84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22" name="Google Shape;622;p32"/>
            <p:cNvSpPr/>
            <p:nvPr/>
          </p:nvSpPr>
          <p:spPr>
            <a:xfrm>
              <a:off x="1806375" y="5465875"/>
              <a:ext cx="800" cy="275"/>
            </a:xfrm>
            <a:custGeom>
              <a:avLst/>
              <a:gdLst/>
              <a:ahLst/>
              <a:cxnLst/>
              <a:rect l="l" t="t" r="r" b="b"/>
              <a:pathLst>
                <a:path w="32" h="11" extrusionOk="0">
                  <a:moveTo>
                    <a:pt x="1" y="0"/>
                  </a:moveTo>
                  <a:lnTo>
                    <a:pt x="1" y="11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23" name="Google Shape;623;p32"/>
            <p:cNvSpPr/>
            <p:nvPr/>
          </p:nvSpPr>
          <p:spPr>
            <a:xfrm>
              <a:off x="1805350" y="5462725"/>
              <a:ext cx="8100" cy="2125"/>
            </a:xfrm>
            <a:custGeom>
              <a:avLst/>
              <a:gdLst/>
              <a:ahLst/>
              <a:cxnLst/>
              <a:rect l="l" t="t" r="r" b="b"/>
              <a:pathLst>
                <a:path w="324" h="85" extrusionOk="0">
                  <a:moveTo>
                    <a:pt x="52" y="1"/>
                  </a:moveTo>
                  <a:lnTo>
                    <a:pt x="0" y="22"/>
                  </a:lnTo>
                  <a:lnTo>
                    <a:pt x="156" y="84"/>
                  </a:lnTo>
                  <a:lnTo>
                    <a:pt x="323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24" name="Google Shape;624;p32"/>
            <p:cNvSpPr/>
            <p:nvPr/>
          </p:nvSpPr>
          <p:spPr>
            <a:xfrm>
              <a:off x="1803500" y="5463250"/>
              <a:ext cx="5775" cy="2650"/>
            </a:xfrm>
            <a:custGeom>
              <a:avLst/>
              <a:gdLst/>
              <a:ahLst/>
              <a:cxnLst/>
              <a:rect l="l" t="t" r="r" b="b"/>
              <a:pathLst>
                <a:path w="231" h="106" extrusionOk="0">
                  <a:moveTo>
                    <a:pt x="74" y="1"/>
                  </a:moveTo>
                  <a:lnTo>
                    <a:pt x="1" y="43"/>
                  </a:lnTo>
                  <a:lnTo>
                    <a:pt x="126" y="43"/>
                  </a:lnTo>
                  <a:lnTo>
                    <a:pt x="116" y="105"/>
                  </a:lnTo>
                  <a:lnTo>
                    <a:pt x="147" y="105"/>
                  </a:lnTo>
                  <a:lnTo>
                    <a:pt x="230" y="63"/>
                  </a:lnTo>
                  <a:lnTo>
                    <a:pt x="74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25" name="Google Shape;625;p32"/>
            <p:cNvSpPr/>
            <p:nvPr/>
          </p:nvSpPr>
          <p:spPr>
            <a:xfrm>
              <a:off x="1806100" y="5466900"/>
              <a:ext cx="300" cy="1075"/>
            </a:xfrm>
            <a:custGeom>
              <a:avLst/>
              <a:gdLst/>
              <a:ahLst/>
              <a:cxnLst/>
              <a:rect l="l" t="t" r="r" b="b"/>
              <a:pathLst>
                <a:path w="12" h="43" extrusionOk="0">
                  <a:moveTo>
                    <a:pt x="1" y="1"/>
                  </a:moveTo>
                  <a:lnTo>
                    <a:pt x="12" y="43"/>
                  </a:lnTo>
                  <a:lnTo>
                    <a:pt x="12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26" name="Google Shape;626;p32"/>
            <p:cNvSpPr/>
            <p:nvPr/>
          </p:nvSpPr>
          <p:spPr>
            <a:xfrm>
              <a:off x="1805850" y="5466125"/>
              <a:ext cx="550" cy="800"/>
            </a:xfrm>
            <a:custGeom>
              <a:avLst/>
              <a:gdLst/>
              <a:ahLst/>
              <a:cxnLst/>
              <a:rect l="l" t="t" r="r" b="b"/>
              <a:pathLst>
                <a:path w="22" h="32" extrusionOk="0">
                  <a:moveTo>
                    <a:pt x="22" y="1"/>
                  </a:moveTo>
                  <a:lnTo>
                    <a:pt x="1" y="11"/>
                  </a:lnTo>
                  <a:lnTo>
                    <a:pt x="11" y="32"/>
                  </a:lnTo>
                  <a:lnTo>
                    <a:pt x="22" y="32"/>
                  </a:lnTo>
                  <a:lnTo>
                    <a:pt x="22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27" name="Google Shape;627;p32"/>
            <p:cNvSpPr/>
            <p:nvPr/>
          </p:nvSpPr>
          <p:spPr>
            <a:xfrm>
              <a:off x="1803500" y="5466650"/>
              <a:ext cx="2900" cy="9425"/>
            </a:xfrm>
            <a:custGeom>
              <a:avLst/>
              <a:gdLst/>
              <a:ahLst/>
              <a:cxnLst/>
              <a:rect l="l" t="t" r="r" b="b"/>
              <a:pathLst>
                <a:path w="116" h="377" extrusionOk="0">
                  <a:moveTo>
                    <a:pt x="74" y="1"/>
                  </a:moveTo>
                  <a:lnTo>
                    <a:pt x="1" y="84"/>
                  </a:lnTo>
                  <a:lnTo>
                    <a:pt x="105" y="376"/>
                  </a:lnTo>
                  <a:lnTo>
                    <a:pt x="116" y="53"/>
                  </a:lnTo>
                  <a:lnTo>
                    <a:pt x="105" y="11"/>
                  </a:lnTo>
                  <a:lnTo>
                    <a:pt x="84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28" name="Google Shape;628;p32"/>
            <p:cNvSpPr/>
            <p:nvPr/>
          </p:nvSpPr>
          <p:spPr>
            <a:xfrm>
              <a:off x="1805600" y="5466375"/>
              <a:ext cx="525" cy="550"/>
            </a:xfrm>
            <a:custGeom>
              <a:avLst/>
              <a:gdLst/>
              <a:ahLst/>
              <a:cxnLst/>
              <a:rect l="l" t="t" r="r" b="b"/>
              <a:pathLst>
                <a:path w="21" h="22" extrusionOk="0">
                  <a:moveTo>
                    <a:pt x="11" y="1"/>
                  </a:moveTo>
                  <a:lnTo>
                    <a:pt x="0" y="12"/>
                  </a:lnTo>
                  <a:lnTo>
                    <a:pt x="21" y="22"/>
                  </a:lnTo>
                  <a:lnTo>
                    <a:pt x="21" y="22"/>
                  </a:lnTo>
                  <a:lnTo>
                    <a:pt x="1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29" name="Google Shape;629;p32"/>
            <p:cNvSpPr/>
            <p:nvPr/>
          </p:nvSpPr>
          <p:spPr>
            <a:xfrm>
              <a:off x="1800125" y="5465625"/>
              <a:ext cx="3400" cy="7050"/>
            </a:xfrm>
            <a:custGeom>
              <a:avLst/>
              <a:gdLst/>
              <a:ahLst/>
              <a:cxnLst/>
              <a:rect l="l" t="t" r="r" b="b"/>
              <a:pathLst>
                <a:path w="136" h="282" extrusionOk="0">
                  <a:moveTo>
                    <a:pt x="94" y="0"/>
                  </a:moveTo>
                  <a:lnTo>
                    <a:pt x="10" y="94"/>
                  </a:lnTo>
                  <a:lnTo>
                    <a:pt x="0" y="281"/>
                  </a:lnTo>
                  <a:lnTo>
                    <a:pt x="136" y="125"/>
                  </a:lnTo>
                  <a:lnTo>
                    <a:pt x="94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30" name="Google Shape;630;p32"/>
            <p:cNvSpPr/>
            <p:nvPr/>
          </p:nvSpPr>
          <p:spPr>
            <a:xfrm>
              <a:off x="1805600" y="5465875"/>
              <a:ext cx="800" cy="525"/>
            </a:xfrm>
            <a:custGeom>
              <a:avLst/>
              <a:gdLst/>
              <a:ahLst/>
              <a:cxnLst/>
              <a:rect l="l" t="t" r="r" b="b"/>
              <a:pathLst>
                <a:path w="32" h="21" extrusionOk="0">
                  <a:moveTo>
                    <a:pt x="0" y="0"/>
                  </a:moveTo>
                  <a:lnTo>
                    <a:pt x="11" y="21"/>
                  </a:lnTo>
                  <a:lnTo>
                    <a:pt x="32" y="11"/>
                  </a:lnTo>
                  <a:lnTo>
                    <a:pt x="32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31" name="Google Shape;631;p32"/>
            <p:cNvSpPr/>
            <p:nvPr/>
          </p:nvSpPr>
          <p:spPr>
            <a:xfrm>
              <a:off x="1802450" y="5464300"/>
              <a:ext cx="3175" cy="4475"/>
            </a:xfrm>
            <a:custGeom>
              <a:avLst/>
              <a:gdLst/>
              <a:ahLst/>
              <a:cxnLst/>
              <a:rect l="l" t="t" r="r" b="b"/>
              <a:pathLst>
                <a:path w="127" h="179" extrusionOk="0">
                  <a:moveTo>
                    <a:pt x="43" y="1"/>
                  </a:moveTo>
                  <a:lnTo>
                    <a:pt x="1" y="53"/>
                  </a:lnTo>
                  <a:lnTo>
                    <a:pt x="43" y="178"/>
                  </a:lnTo>
                  <a:lnTo>
                    <a:pt x="116" y="95"/>
                  </a:lnTo>
                  <a:lnTo>
                    <a:pt x="126" y="95"/>
                  </a:lnTo>
                  <a:lnTo>
                    <a:pt x="22" y="53"/>
                  </a:lnTo>
                  <a:lnTo>
                    <a:pt x="43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632" name="Google Shape;632;p32"/>
            <p:cNvSpPr/>
            <p:nvPr/>
          </p:nvSpPr>
          <p:spPr>
            <a:xfrm>
              <a:off x="1802975" y="5464300"/>
              <a:ext cx="3675" cy="2375"/>
            </a:xfrm>
            <a:custGeom>
              <a:avLst/>
              <a:gdLst/>
              <a:ahLst/>
              <a:cxnLst/>
              <a:rect l="l" t="t" r="r" b="b"/>
              <a:pathLst>
                <a:path w="147" h="95" extrusionOk="0">
                  <a:moveTo>
                    <a:pt x="22" y="1"/>
                  </a:moveTo>
                  <a:lnTo>
                    <a:pt x="1" y="53"/>
                  </a:lnTo>
                  <a:lnTo>
                    <a:pt x="105" y="95"/>
                  </a:lnTo>
                  <a:lnTo>
                    <a:pt x="116" y="84"/>
                  </a:lnTo>
                  <a:lnTo>
                    <a:pt x="105" y="63"/>
                  </a:lnTo>
                  <a:lnTo>
                    <a:pt x="137" y="63"/>
                  </a:lnTo>
                  <a:lnTo>
                    <a:pt x="147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tx2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</p:grpSp>
      <p:cxnSp>
        <p:nvCxnSpPr>
          <p:cNvPr id="636" name="Google Shape;636;p32"/>
          <p:cNvCxnSpPr>
            <a:cxnSpLocks/>
          </p:cNvCxnSpPr>
          <p:nvPr/>
        </p:nvCxnSpPr>
        <p:spPr>
          <a:xfrm flipH="1">
            <a:off x="10345148" y="4095676"/>
            <a:ext cx="1804800" cy="388200"/>
          </a:xfrm>
          <a:prstGeom prst="bentConnector3">
            <a:avLst>
              <a:gd name="adj1" fmla="val 50000"/>
            </a:avLst>
          </a:prstGeom>
          <a:ln>
            <a:solidFill>
              <a:schemeClr val="tx2">
                <a:lumMod val="75000"/>
              </a:schemeClr>
            </a:solidFill>
            <a:headEnd type="oval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7" name="Google Shape;637;p32"/>
          <p:cNvCxnSpPr>
            <a:cxnSpLocks/>
          </p:cNvCxnSpPr>
          <p:nvPr/>
        </p:nvCxnSpPr>
        <p:spPr>
          <a:xfrm rot="10800000">
            <a:off x="9180548" y="6404926"/>
            <a:ext cx="2969400" cy="885000"/>
          </a:xfrm>
          <a:prstGeom prst="bentConnector3">
            <a:avLst>
              <a:gd name="adj1" fmla="val 50000"/>
            </a:avLst>
          </a:prstGeom>
          <a:ln>
            <a:solidFill>
              <a:schemeClr val="tx2">
                <a:lumMod val="75000"/>
              </a:schemeClr>
            </a:solidFill>
            <a:headEnd type="oval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8" name="Google Shape;638;p32"/>
          <p:cNvCxnSpPr>
            <a:cxnSpLocks/>
          </p:cNvCxnSpPr>
          <p:nvPr/>
        </p:nvCxnSpPr>
        <p:spPr>
          <a:xfrm>
            <a:off x="6138450" y="5376400"/>
            <a:ext cx="1683600" cy="0"/>
          </a:xfrm>
          <a:prstGeom prst="straightConnector1">
            <a:avLst/>
          </a:prstGeom>
          <a:ln>
            <a:solidFill>
              <a:schemeClr val="tx2"/>
            </a:solidFill>
            <a:headEnd type="oval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9" name="Google Shape;639;p32"/>
          <p:cNvSpPr txBox="1">
            <a:spLocks noGrp="1"/>
          </p:cNvSpPr>
          <p:nvPr>
            <p:ph type="subTitle" idx="4294967295"/>
          </p:nvPr>
        </p:nvSpPr>
        <p:spPr>
          <a:xfrm>
            <a:off x="2038234" y="4061659"/>
            <a:ext cx="3837973" cy="2612932"/>
          </a:xfrm>
          <a:prstGeom prst="rect">
            <a:avLst/>
          </a:prstGeom>
        </p:spPr>
        <p:txBody>
          <a:bodyPr spcFirstLastPara="1" vert="horz" wrap="square" lIns="182850" tIns="548600" rIns="182850" bIns="182850" rtlCol="0" anchor="t" anchorCtr="0">
            <a:noAutofit/>
          </a:bodyPr>
          <a:lstStyle/>
          <a:p>
            <a:pPr marL="0" indent="0" algn="r">
              <a:spcBef>
                <a:spcPts val="0"/>
              </a:spcBef>
              <a:spcAft>
                <a:spcPts val="3200"/>
              </a:spcAft>
              <a:buNone/>
            </a:pPr>
            <a:r>
              <a:rPr lang="en-US" b="1" dirty="0"/>
              <a:t>Alzheimer's symptoms and diagnostic methods</a:t>
            </a:r>
            <a:endParaRPr lang="en-US" b="1" dirty="0">
              <a:latin typeface="Rajdhani"/>
              <a:ea typeface="Rajdhani"/>
              <a:cs typeface="B Titr" panose="00000700000000000000" pitchFamily="2" charset="-78"/>
              <a:sym typeface="Rajdhani"/>
            </a:endParaRPr>
          </a:p>
        </p:txBody>
      </p:sp>
      <p:sp>
        <p:nvSpPr>
          <p:cNvPr id="640" name="Google Shape;640;p32"/>
          <p:cNvSpPr txBox="1">
            <a:spLocks noGrp="1"/>
          </p:cNvSpPr>
          <p:nvPr>
            <p:ph type="subTitle" idx="4294967295"/>
          </p:nvPr>
        </p:nvSpPr>
        <p:spPr>
          <a:xfrm>
            <a:off x="12315936" y="2656320"/>
            <a:ext cx="4251213" cy="993000"/>
          </a:xfrm>
          <a:prstGeom prst="rect">
            <a:avLst/>
          </a:prstGeom>
        </p:spPr>
        <p:txBody>
          <a:bodyPr spcFirstLastPara="1" vert="horz" wrap="square" lIns="182850" tIns="548600" rIns="182850" bIns="182850" rtlCol="0" anchor="t" anchorCtr="0">
            <a:noAutofit/>
          </a:bodyPr>
          <a:lstStyle/>
          <a:p>
            <a:pPr marL="0" indent="0">
              <a:spcBef>
                <a:spcPts val="0"/>
              </a:spcBef>
              <a:spcAft>
                <a:spcPts val="3200"/>
              </a:spcAft>
              <a:buNone/>
            </a:pPr>
            <a:r>
              <a:rPr lang="en-US" b="1" dirty="0">
                <a:latin typeface="Rajdhani"/>
                <a:ea typeface="Rajdhani"/>
                <a:cs typeface="B Titr" panose="00000700000000000000" pitchFamily="2" charset="-78"/>
                <a:sym typeface="Rajdhani"/>
              </a:rPr>
              <a:t>History of Alzheimer's</a:t>
            </a:r>
            <a:endParaRPr b="1" dirty="0">
              <a:latin typeface="Rajdhani"/>
              <a:ea typeface="Rajdhani"/>
              <a:cs typeface="B Titr" panose="00000700000000000000" pitchFamily="2" charset="-78"/>
              <a:sym typeface="Rajdhani"/>
            </a:endParaRPr>
          </a:p>
        </p:txBody>
      </p:sp>
      <p:sp>
        <p:nvSpPr>
          <p:cNvPr id="641" name="Google Shape;641;p32"/>
          <p:cNvSpPr txBox="1">
            <a:spLocks noGrp="1"/>
          </p:cNvSpPr>
          <p:nvPr>
            <p:ph type="subTitle" idx="4294967295"/>
          </p:nvPr>
        </p:nvSpPr>
        <p:spPr>
          <a:xfrm>
            <a:off x="12802952" y="6443246"/>
            <a:ext cx="3853535" cy="993000"/>
          </a:xfrm>
          <a:prstGeom prst="rect">
            <a:avLst/>
          </a:prstGeom>
        </p:spPr>
        <p:txBody>
          <a:bodyPr spcFirstLastPara="1" vert="horz" wrap="square" lIns="182850" tIns="548600" rIns="182850" bIns="182850" rtlCol="0" anchor="t" anchorCtr="0">
            <a:noAutofit/>
          </a:bodyPr>
          <a:lstStyle/>
          <a:p>
            <a:pPr marL="0" indent="0">
              <a:spcBef>
                <a:spcPts val="0"/>
              </a:spcBef>
              <a:spcAft>
                <a:spcPts val="3200"/>
              </a:spcAft>
              <a:buNone/>
            </a:pPr>
            <a:r>
              <a:rPr lang="en-US" b="1" dirty="0">
                <a:latin typeface="Rajdhani"/>
                <a:ea typeface="Rajdhani"/>
                <a:cs typeface="B Titr" panose="00000700000000000000" pitchFamily="2" charset="-78"/>
                <a:sym typeface="Rajdhani"/>
              </a:rPr>
              <a:t>Alzheimer's pathogenesis</a:t>
            </a:r>
            <a:endParaRPr b="1" dirty="0">
              <a:latin typeface="Rajdhani"/>
              <a:ea typeface="Rajdhani"/>
              <a:cs typeface="B Titr" panose="00000700000000000000" pitchFamily="2" charset="-78"/>
              <a:sym typeface="Rajdhani"/>
            </a:endParaRPr>
          </a:p>
        </p:txBody>
      </p:sp>
      <p:grpSp>
        <p:nvGrpSpPr>
          <p:cNvPr id="2" name="Google Shape;10202;p58">
            <a:extLst>
              <a:ext uri="{FF2B5EF4-FFF2-40B4-BE49-F238E27FC236}">
                <a16:creationId xmlns:a16="http://schemas.microsoft.com/office/drawing/2014/main" id="{9F9B509E-A10B-08E3-64A2-6F3A56B2DDB2}"/>
              </a:ext>
            </a:extLst>
          </p:cNvPr>
          <p:cNvGrpSpPr/>
          <p:nvPr/>
        </p:nvGrpSpPr>
        <p:grpSpPr>
          <a:xfrm>
            <a:off x="677082" y="4318842"/>
            <a:ext cx="1428344" cy="1790192"/>
            <a:chOff x="6275635" y="4282651"/>
            <a:chExt cx="209383" cy="366778"/>
          </a:xfrm>
          <a:solidFill>
            <a:schemeClr val="tx2">
              <a:lumMod val="75000"/>
            </a:schemeClr>
          </a:solidFill>
        </p:grpSpPr>
        <p:sp>
          <p:nvSpPr>
            <p:cNvPr id="3" name="Google Shape;10203;p58">
              <a:extLst>
                <a:ext uri="{FF2B5EF4-FFF2-40B4-BE49-F238E27FC236}">
                  <a16:creationId xmlns:a16="http://schemas.microsoft.com/office/drawing/2014/main" id="{2BA330F7-CC40-AC06-E976-4914B3E5DF98}"/>
                </a:ext>
              </a:extLst>
            </p:cNvPr>
            <p:cNvSpPr/>
            <p:nvPr/>
          </p:nvSpPr>
          <p:spPr>
            <a:xfrm>
              <a:off x="6275635" y="4282651"/>
              <a:ext cx="89162" cy="366778"/>
            </a:xfrm>
            <a:custGeom>
              <a:avLst/>
              <a:gdLst/>
              <a:ahLst/>
              <a:cxnLst/>
              <a:rect l="l" t="t" r="r" b="b"/>
              <a:pathLst>
                <a:path w="2799" h="11514" extrusionOk="0">
                  <a:moveTo>
                    <a:pt x="1382" y="1751"/>
                  </a:moveTo>
                  <a:cubicBezTo>
                    <a:pt x="1667" y="1917"/>
                    <a:pt x="1929" y="2084"/>
                    <a:pt x="2132" y="2275"/>
                  </a:cubicBezTo>
                  <a:lnTo>
                    <a:pt x="620" y="2275"/>
                  </a:lnTo>
                  <a:cubicBezTo>
                    <a:pt x="822" y="2084"/>
                    <a:pt x="1084" y="1917"/>
                    <a:pt x="1382" y="1751"/>
                  </a:cubicBezTo>
                  <a:close/>
                  <a:moveTo>
                    <a:pt x="2370" y="2620"/>
                  </a:moveTo>
                  <a:cubicBezTo>
                    <a:pt x="2465" y="2822"/>
                    <a:pt x="2489" y="3048"/>
                    <a:pt x="2382" y="3298"/>
                  </a:cubicBezTo>
                  <a:lnTo>
                    <a:pt x="381" y="3298"/>
                  </a:lnTo>
                  <a:cubicBezTo>
                    <a:pt x="298" y="3084"/>
                    <a:pt x="286" y="2858"/>
                    <a:pt x="381" y="2620"/>
                  </a:cubicBezTo>
                  <a:close/>
                  <a:moveTo>
                    <a:pt x="2144" y="3644"/>
                  </a:moveTo>
                  <a:cubicBezTo>
                    <a:pt x="1953" y="3834"/>
                    <a:pt x="1679" y="4001"/>
                    <a:pt x="1382" y="4168"/>
                  </a:cubicBezTo>
                  <a:cubicBezTo>
                    <a:pt x="1096" y="4001"/>
                    <a:pt x="822" y="3834"/>
                    <a:pt x="620" y="3644"/>
                  </a:cubicBezTo>
                  <a:close/>
                  <a:moveTo>
                    <a:pt x="2441" y="5918"/>
                  </a:moveTo>
                  <a:cubicBezTo>
                    <a:pt x="2334" y="6394"/>
                    <a:pt x="1893" y="6680"/>
                    <a:pt x="1382" y="6966"/>
                  </a:cubicBezTo>
                  <a:cubicBezTo>
                    <a:pt x="881" y="6680"/>
                    <a:pt x="429" y="6394"/>
                    <a:pt x="346" y="5918"/>
                  </a:cubicBezTo>
                  <a:close/>
                  <a:moveTo>
                    <a:pt x="1382" y="7347"/>
                  </a:moveTo>
                  <a:cubicBezTo>
                    <a:pt x="1679" y="7513"/>
                    <a:pt x="1953" y="7680"/>
                    <a:pt x="2144" y="7870"/>
                  </a:cubicBezTo>
                  <a:lnTo>
                    <a:pt x="620" y="7870"/>
                  </a:lnTo>
                  <a:cubicBezTo>
                    <a:pt x="822" y="7680"/>
                    <a:pt x="1096" y="7513"/>
                    <a:pt x="1382" y="7347"/>
                  </a:cubicBezTo>
                  <a:close/>
                  <a:moveTo>
                    <a:pt x="2394" y="8216"/>
                  </a:moveTo>
                  <a:cubicBezTo>
                    <a:pt x="2489" y="8454"/>
                    <a:pt x="2489" y="8680"/>
                    <a:pt x="2382" y="8894"/>
                  </a:cubicBezTo>
                  <a:lnTo>
                    <a:pt x="405" y="8894"/>
                  </a:lnTo>
                  <a:cubicBezTo>
                    <a:pt x="298" y="8656"/>
                    <a:pt x="298" y="8442"/>
                    <a:pt x="405" y="8216"/>
                  </a:cubicBezTo>
                  <a:close/>
                  <a:moveTo>
                    <a:pt x="2132" y="9240"/>
                  </a:moveTo>
                  <a:cubicBezTo>
                    <a:pt x="1929" y="9430"/>
                    <a:pt x="1667" y="9597"/>
                    <a:pt x="1382" y="9764"/>
                  </a:cubicBezTo>
                  <a:cubicBezTo>
                    <a:pt x="1096" y="9597"/>
                    <a:pt x="834" y="9430"/>
                    <a:pt x="620" y="9240"/>
                  </a:cubicBezTo>
                  <a:close/>
                  <a:moveTo>
                    <a:pt x="167" y="0"/>
                  </a:moveTo>
                  <a:cubicBezTo>
                    <a:pt x="72" y="0"/>
                    <a:pt x="0" y="72"/>
                    <a:pt x="0" y="167"/>
                  </a:cubicBezTo>
                  <a:cubicBezTo>
                    <a:pt x="0" y="846"/>
                    <a:pt x="524" y="1251"/>
                    <a:pt x="1072" y="1560"/>
                  </a:cubicBezTo>
                  <a:cubicBezTo>
                    <a:pt x="500" y="1894"/>
                    <a:pt x="0" y="2310"/>
                    <a:pt x="0" y="2965"/>
                  </a:cubicBezTo>
                  <a:cubicBezTo>
                    <a:pt x="0" y="3644"/>
                    <a:pt x="524" y="4049"/>
                    <a:pt x="1072" y="4358"/>
                  </a:cubicBezTo>
                  <a:cubicBezTo>
                    <a:pt x="524" y="4668"/>
                    <a:pt x="0" y="5072"/>
                    <a:pt x="0" y="5763"/>
                  </a:cubicBezTo>
                  <a:cubicBezTo>
                    <a:pt x="0" y="6442"/>
                    <a:pt x="524" y="6847"/>
                    <a:pt x="1072" y="7156"/>
                  </a:cubicBezTo>
                  <a:cubicBezTo>
                    <a:pt x="524" y="7466"/>
                    <a:pt x="0" y="7870"/>
                    <a:pt x="0" y="8549"/>
                  </a:cubicBezTo>
                  <a:cubicBezTo>
                    <a:pt x="0" y="8799"/>
                    <a:pt x="72" y="9002"/>
                    <a:pt x="179" y="9180"/>
                  </a:cubicBezTo>
                  <a:cubicBezTo>
                    <a:pt x="227" y="9240"/>
                    <a:pt x="322" y="9525"/>
                    <a:pt x="1072" y="9954"/>
                  </a:cubicBezTo>
                  <a:cubicBezTo>
                    <a:pt x="524" y="10264"/>
                    <a:pt x="0" y="10668"/>
                    <a:pt x="0" y="11359"/>
                  </a:cubicBezTo>
                  <a:cubicBezTo>
                    <a:pt x="0" y="11442"/>
                    <a:pt x="72" y="11514"/>
                    <a:pt x="167" y="11514"/>
                  </a:cubicBezTo>
                  <a:cubicBezTo>
                    <a:pt x="250" y="11514"/>
                    <a:pt x="322" y="11442"/>
                    <a:pt x="322" y="11359"/>
                  </a:cubicBezTo>
                  <a:cubicBezTo>
                    <a:pt x="322" y="10776"/>
                    <a:pt x="834" y="10466"/>
                    <a:pt x="1393" y="10145"/>
                  </a:cubicBezTo>
                  <a:cubicBezTo>
                    <a:pt x="1965" y="10466"/>
                    <a:pt x="2465" y="10776"/>
                    <a:pt x="2465" y="11359"/>
                  </a:cubicBezTo>
                  <a:cubicBezTo>
                    <a:pt x="2465" y="11442"/>
                    <a:pt x="2548" y="11514"/>
                    <a:pt x="2632" y="11514"/>
                  </a:cubicBezTo>
                  <a:cubicBezTo>
                    <a:pt x="2727" y="11514"/>
                    <a:pt x="2798" y="11442"/>
                    <a:pt x="2798" y="11359"/>
                  </a:cubicBezTo>
                  <a:cubicBezTo>
                    <a:pt x="2798" y="10668"/>
                    <a:pt x="2274" y="10264"/>
                    <a:pt x="1727" y="9954"/>
                  </a:cubicBezTo>
                  <a:cubicBezTo>
                    <a:pt x="2286" y="9633"/>
                    <a:pt x="2798" y="9216"/>
                    <a:pt x="2798" y="8561"/>
                  </a:cubicBezTo>
                  <a:cubicBezTo>
                    <a:pt x="2798" y="7870"/>
                    <a:pt x="2274" y="7466"/>
                    <a:pt x="1727" y="7156"/>
                  </a:cubicBezTo>
                  <a:cubicBezTo>
                    <a:pt x="2274" y="6847"/>
                    <a:pt x="2798" y="6442"/>
                    <a:pt x="2798" y="5763"/>
                  </a:cubicBezTo>
                  <a:cubicBezTo>
                    <a:pt x="2798" y="5608"/>
                    <a:pt x="2763" y="5465"/>
                    <a:pt x="2727" y="5346"/>
                  </a:cubicBezTo>
                  <a:cubicBezTo>
                    <a:pt x="2699" y="5273"/>
                    <a:pt x="2629" y="5227"/>
                    <a:pt x="2560" y="5227"/>
                  </a:cubicBezTo>
                  <a:cubicBezTo>
                    <a:pt x="2539" y="5227"/>
                    <a:pt x="2519" y="5231"/>
                    <a:pt x="2501" y="5239"/>
                  </a:cubicBezTo>
                  <a:cubicBezTo>
                    <a:pt x="2405" y="5263"/>
                    <a:pt x="2370" y="5370"/>
                    <a:pt x="2394" y="5465"/>
                  </a:cubicBezTo>
                  <a:cubicBezTo>
                    <a:pt x="2405" y="5501"/>
                    <a:pt x="2405" y="5549"/>
                    <a:pt x="2405" y="5596"/>
                  </a:cubicBezTo>
                  <a:lnTo>
                    <a:pt x="322" y="5596"/>
                  </a:lnTo>
                  <a:cubicBezTo>
                    <a:pt x="417" y="5132"/>
                    <a:pt x="881" y="4834"/>
                    <a:pt x="1370" y="4549"/>
                  </a:cubicBezTo>
                  <a:cubicBezTo>
                    <a:pt x="1560" y="4656"/>
                    <a:pt x="1774" y="4775"/>
                    <a:pt x="1929" y="4906"/>
                  </a:cubicBezTo>
                  <a:cubicBezTo>
                    <a:pt x="1960" y="4932"/>
                    <a:pt x="1998" y="4944"/>
                    <a:pt x="2035" y="4944"/>
                  </a:cubicBezTo>
                  <a:cubicBezTo>
                    <a:pt x="2084" y="4944"/>
                    <a:pt x="2134" y="4923"/>
                    <a:pt x="2167" y="4882"/>
                  </a:cubicBezTo>
                  <a:cubicBezTo>
                    <a:pt x="2227" y="4811"/>
                    <a:pt x="2215" y="4703"/>
                    <a:pt x="2144" y="4644"/>
                  </a:cubicBezTo>
                  <a:cubicBezTo>
                    <a:pt x="2001" y="4537"/>
                    <a:pt x="1858" y="4453"/>
                    <a:pt x="1703" y="4358"/>
                  </a:cubicBezTo>
                  <a:cubicBezTo>
                    <a:pt x="2263" y="4049"/>
                    <a:pt x="2775" y="3644"/>
                    <a:pt x="2775" y="2965"/>
                  </a:cubicBezTo>
                  <a:cubicBezTo>
                    <a:pt x="2775" y="2727"/>
                    <a:pt x="2703" y="2513"/>
                    <a:pt x="2596" y="2334"/>
                  </a:cubicBezTo>
                  <a:cubicBezTo>
                    <a:pt x="2560" y="2275"/>
                    <a:pt x="2441" y="1989"/>
                    <a:pt x="1703" y="1560"/>
                  </a:cubicBezTo>
                  <a:cubicBezTo>
                    <a:pt x="2263" y="1239"/>
                    <a:pt x="2798" y="846"/>
                    <a:pt x="2798" y="167"/>
                  </a:cubicBezTo>
                  <a:cubicBezTo>
                    <a:pt x="2798" y="72"/>
                    <a:pt x="2727" y="0"/>
                    <a:pt x="2632" y="0"/>
                  </a:cubicBezTo>
                  <a:cubicBezTo>
                    <a:pt x="2548" y="0"/>
                    <a:pt x="2465" y="72"/>
                    <a:pt x="2465" y="167"/>
                  </a:cubicBezTo>
                  <a:cubicBezTo>
                    <a:pt x="2465" y="739"/>
                    <a:pt x="1965" y="1060"/>
                    <a:pt x="1393" y="1370"/>
                  </a:cubicBezTo>
                  <a:cubicBezTo>
                    <a:pt x="834" y="1060"/>
                    <a:pt x="322" y="727"/>
                    <a:pt x="322" y="167"/>
                  </a:cubicBezTo>
                  <a:cubicBezTo>
                    <a:pt x="322" y="72"/>
                    <a:pt x="250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800"/>
              <a:endParaRPr sz="3600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4" name="Google Shape;10204;p58">
              <a:extLst>
                <a:ext uri="{FF2B5EF4-FFF2-40B4-BE49-F238E27FC236}">
                  <a16:creationId xmlns:a16="http://schemas.microsoft.com/office/drawing/2014/main" id="{1C7CB0A4-C5DA-3940-98B8-09E8B5054F20}"/>
                </a:ext>
              </a:extLst>
            </p:cNvPr>
            <p:cNvSpPr/>
            <p:nvPr/>
          </p:nvSpPr>
          <p:spPr>
            <a:xfrm>
              <a:off x="6395474" y="4282651"/>
              <a:ext cx="89544" cy="366778"/>
            </a:xfrm>
            <a:custGeom>
              <a:avLst/>
              <a:gdLst/>
              <a:ahLst/>
              <a:cxnLst/>
              <a:rect l="l" t="t" r="r" b="b"/>
              <a:pathLst>
                <a:path w="2811" h="11514" extrusionOk="0">
                  <a:moveTo>
                    <a:pt x="2799" y="2906"/>
                  </a:moveTo>
                  <a:cubicBezTo>
                    <a:pt x="2799" y="2912"/>
                    <a:pt x="2802" y="2914"/>
                    <a:pt x="2803" y="2914"/>
                  </a:cubicBezTo>
                  <a:cubicBezTo>
                    <a:pt x="2805" y="2914"/>
                    <a:pt x="2805" y="2912"/>
                    <a:pt x="2799" y="2906"/>
                  </a:cubicBezTo>
                  <a:close/>
                  <a:moveTo>
                    <a:pt x="2453" y="3096"/>
                  </a:moveTo>
                  <a:cubicBezTo>
                    <a:pt x="2382" y="3584"/>
                    <a:pt x="1918" y="3870"/>
                    <a:pt x="1406" y="4168"/>
                  </a:cubicBezTo>
                  <a:cubicBezTo>
                    <a:pt x="882" y="3870"/>
                    <a:pt x="417" y="3584"/>
                    <a:pt x="346" y="3096"/>
                  </a:cubicBezTo>
                  <a:close/>
                  <a:moveTo>
                    <a:pt x="1394" y="4549"/>
                  </a:moveTo>
                  <a:cubicBezTo>
                    <a:pt x="1680" y="4715"/>
                    <a:pt x="1965" y="4882"/>
                    <a:pt x="2156" y="5072"/>
                  </a:cubicBezTo>
                  <a:lnTo>
                    <a:pt x="644" y="5072"/>
                  </a:lnTo>
                  <a:cubicBezTo>
                    <a:pt x="834" y="4882"/>
                    <a:pt x="1120" y="4715"/>
                    <a:pt x="1394" y="4549"/>
                  </a:cubicBezTo>
                  <a:close/>
                  <a:moveTo>
                    <a:pt x="2394" y="5418"/>
                  </a:moveTo>
                  <a:cubicBezTo>
                    <a:pt x="2501" y="5644"/>
                    <a:pt x="2501" y="5858"/>
                    <a:pt x="2394" y="6096"/>
                  </a:cubicBezTo>
                  <a:lnTo>
                    <a:pt x="406" y="6096"/>
                  </a:lnTo>
                  <a:cubicBezTo>
                    <a:pt x="298" y="5858"/>
                    <a:pt x="298" y="5644"/>
                    <a:pt x="406" y="5418"/>
                  </a:cubicBezTo>
                  <a:close/>
                  <a:moveTo>
                    <a:pt x="2156" y="6442"/>
                  </a:moveTo>
                  <a:cubicBezTo>
                    <a:pt x="1965" y="6632"/>
                    <a:pt x="1680" y="6799"/>
                    <a:pt x="1406" y="6966"/>
                  </a:cubicBezTo>
                  <a:cubicBezTo>
                    <a:pt x="1120" y="6799"/>
                    <a:pt x="846" y="6632"/>
                    <a:pt x="644" y="6442"/>
                  </a:cubicBezTo>
                  <a:close/>
                  <a:moveTo>
                    <a:pt x="1406" y="7347"/>
                  </a:moveTo>
                  <a:cubicBezTo>
                    <a:pt x="1906" y="7632"/>
                    <a:pt x="2358" y="7918"/>
                    <a:pt x="2453" y="8382"/>
                  </a:cubicBezTo>
                  <a:lnTo>
                    <a:pt x="358" y="8382"/>
                  </a:lnTo>
                  <a:cubicBezTo>
                    <a:pt x="453" y="7918"/>
                    <a:pt x="906" y="7632"/>
                    <a:pt x="1406" y="7347"/>
                  </a:cubicBezTo>
                  <a:close/>
                  <a:moveTo>
                    <a:pt x="2442" y="8716"/>
                  </a:moveTo>
                  <a:cubicBezTo>
                    <a:pt x="2370" y="9180"/>
                    <a:pt x="1906" y="9478"/>
                    <a:pt x="1406" y="9764"/>
                  </a:cubicBezTo>
                  <a:cubicBezTo>
                    <a:pt x="894" y="9478"/>
                    <a:pt x="429" y="9192"/>
                    <a:pt x="346" y="8716"/>
                  </a:cubicBezTo>
                  <a:close/>
                  <a:moveTo>
                    <a:pt x="179" y="0"/>
                  </a:moveTo>
                  <a:cubicBezTo>
                    <a:pt x="96" y="0"/>
                    <a:pt x="13" y="72"/>
                    <a:pt x="13" y="167"/>
                  </a:cubicBezTo>
                  <a:cubicBezTo>
                    <a:pt x="13" y="858"/>
                    <a:pt x="548" y="1251"/>
                    <a:pt x="1084" y="1560"/>
                  </a:cubicBezTo>
                  <a:cubicBezTo>
                    <a:pt x="953" y="1632"/>
                    <a:pt x="834" y="1715"/>
                    <a:pt x="715" y="1786"/>
                  </a:cubicBezTo>
                  <a:cubicBezTo>
                    <a:pt x="584" y="1870"/>
                    <a:pt x="656" y="2096"/>
                    <a:pt x="822" y="2096"/>
                  </a:cubicBezTo>
                  <a:cubicBezTo>
                    <a:pt x="906" y="2096"/>
                    <a:pt x="870" y="2072"/>
                    <a:pt x="1430" y="1751"/>
                  </a:cubicBezTo>
                  <a:cubicBezTo>
                    <a:pt x="1918" y="2036"/>
                    <a:pt x="2370" y="2310"/>
                    <a:pt x="2477" y="2751"/>
                  </a:cubicBezTo>
                  <a:lnTo>
                    <a:pt x="406" y="2751"/>
                  </a:lnTo>
                  <a:cubicBezTo>
                    <a:pt x="417" y="2703"/>
                    <a:pt x="417" y="2644"/>
                    <a:pt x="429" y="2608"/>
                  </a:cubicBezTo>
                  <a:cubicBezTo>
                    <a:pt x="477" y="2513"/>
                    <a:pt x="429" y="2429"/>
                    <a:pt x="346" y="2382"/>
                  </a:cubicBezTo>
                  <a:cubicBezTo>
                    <a:pt x="320" y="2369"/>
                    <a:pt x="295" y="2363"/>
                    <a:pt x="271" y="2363"/>
                  </a:cubicBezTo>
                  <a:cubicBezTo>
                    <a:pt x="208" y="2363"/>
                    <a:pt x="154" y="2404"/>
                    <a:pt x="120" y="2465"/>
                  </a:cubicBezTo>
                  <a:cubicBezTo>
                    <a:pt x="60" y="2608"/>
                    <a:pt x="36" y="2751"/>
                    <a:pt x="13" y="2917"/>
                  </a:cubicBezTo>
                  <a:lnTo>
                    <a:pt x="13" y="2929"/>
                  </a:lnTo>
                  <a:cubicBezTo>
                    <a:pt x="1" y="3620"/>
                    <a:pt x="489" y="4013"/>
                    <a:pt x="1084" y="4358"/>
                  </a:cubicBezTo>
                  <a:cubicBezTo>
                    <a:pt x="537" y="4668"/>
                    <a:pt x="13" y="5072"/>
                    <a:pt x="13" y="5763"/>
                  </a:cubicBezTo>
                  <a:cubicBezTo>
                    <a:pt x="13" y="6442"/>
                    <a:pt x="537" y="6847"/>
                    <a:pt x="1084" y="7156"/>
                  </a:cubicBezTo>
                  <a:cubicBezTo>
                    <a:pt x="513" y="7501"/>
                    <a:pt x="13" y="7882"/>
                    <a:pt x="13" y="8561"/>
                  </a:cubicBezTo>
                  <a:cubicBezTo>
                    <a:pt x="13" y="9240"/>
                    <a:pt x="537" y="9644"/>
                    <a:pt x="1084" y="9954"/>
                  </a:cubicBezTo>
                  <a:cubicBezTo>
                    <a:pt x="537" y="10264"/>
                    <a:pt x="13" y="10668"/>
                    <a:pt x="13" y="11359"/>
                  </a:cubicBezTo>
                  <a:cubicBezTo>
                    <a:pt x="13" y="11442"/>
                    <a:pt x="96" y="11514"/>
                    <a:pt x="179" y="11514"/>
                  </a:cubicBezTo>
                  <a:cubicBezTo>
                    <a:pt x="275" y="11514"/>
                    <a:pt x="346" y="11442"/>
                    <a:pt x="346" y="11359"/>
                  </a:cubicBezTo>
                  <a:cubicBezTo>
                    <a:pt x="346" y="10776"/>
                    <a:pt x="846" y="10466"/>
                    <a:pt x="1418" y="10145"/>
                  </a:cubicBezTo>
                  <a:cubicBezTo>
                    <a:pt x="1977" y="10466"/>
                    <a:pt x="2489" y="10776"/>
                    <a:pt x="2489" y="11359"/>
                  </a:cubicBezTo>
                  <a:cubicBezTo>
                    <a:pt x="2489" y="11442"/>
                    <a:pt x="2561" y="11514"/>
                    <a:pt x="2656" y="11514"/>
                  </a:cubicBezTo>
                  <a:cubicBezTo>
                    <a:pt x="2739" y="11514"/>
                    <a:pt x="2811" y="11442"/>
                    <a:pt x="2811" y="11359"/>
                  </a:cubicBezTo>
                  <a:cubicBezTo>
                    <a:pt x="2811" y="10668"/>
                    <a:pt x="2299" y="10264"/>
                    <a:pt x="1739" y="9954"/>
                  </a:cubicBezTo>
                  <a:cubicBezTo>
                    <a:pt x="2322" y="9609"/>
                    <a:pt x="2811" y="9228"/>
                    <a:pt x="2811" y="8537"/>
                  </a:cubicBezTo>
                  <a:cubicBezTo>
                    <a:pt x="2811" y="7859"/>
                    <a:pt x="2299" y="7466"/>
                    <a:pt x="1739" y="7144"/>
                  </a:cubicBezTo>
                  <a:cubicBezTo>
                    <a:pt x="2299" y="6835"/>
                    <a:pt x="2811" y="6430"/>
                    <a:pt x="2811" y="5739"/>
                  </a:cubicBezTo>
                  <a:cubicBezTo>
                    <a:pt x="2811" y="5061"/>
                    <a:pt x="2299" y="4656"/>
                    <a:pt x="1739" y="4346"/>
                  </a:cubicBezTo>
                  <a:cubicBezTo>
                    <a:pt x="2358" y="4001"/>
                    <a:pt x="2799" y="3632"/>
                    <a:pt x="2799" y="2906"/>
                  </a:cubicBezTo>
                  <a:cubicBezTo>
                    <a:pt x="2775" y="2251"/>
                    <a:pt x="2263" y="1870"/>
                    <a:pt x="1739" y="1560"/>
                  </a:cubicBezTo>
                  <a:cubicBezTo>
                    <a:pt x="2299" y="1251"/>
                    <a:pt x="2811" y="846"/>
                    <a:pt x="2811" y="167"/>
                  </a:cubicBezTo>
                  <a:cubicBezTo>
                    <a:pt x="2811" y="72"/>
                    <a:pt x="2739" y="0"/>
                    <a:pt x="2656" y="0"/>
                  </a:cubicBezTo>
                  <a:cubicBezTo>
                    <a:pt x="2561" y="0"/>
                    <a:pt x="2489" y="72"/>
                    <a:pt x="2489" y="167"/>
                  </a:cubicBezTo>
                  <a:cubicBezTo>
                    <a:pt x="2489" y="739"/>
                    <a:pt x="1977" y="1060"/>
                    <a:pt x="1418" y="1370"/>
                  </a:cubicBezTo>
                  <a:cubicBezTo>
                    <a:pt x="846" y="1060"/>
                    <a:pt x="346" y="727"/>
                    <a:pt x="346" y="167"/>
                  </a:cubicBezTo>
                  <a:cubicBezTo>
                    <a:pt x="346" y="72"/>
                    <a:pt x="275" y="0"/>
                    <a:pt x="1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800"/>
              <a:endParaRPr sz="3600" kern="0" dirty="0"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7" name="Google Shape;10405;p58">
            <a:extLst>
              <a:ext uri="{FF2B5EF4-FFF2-40B4-BE49-F238E27FC236}">
                <a16:creationId xmlns:a16="http://schemas.microsoft.com/office/drawing/2014/main" id="{F6EEA44E-6ADF-AC1F-F593-A216966183F1}"/>
              </a:ext>
            </a:extLst>
          </p:cNvPr>
          <p:cNvGrpSpPr/>
          <p:nvPr/>
        </p:nvGrpSpPr>
        <p:grpSpPr>
          <a:xfrm>
            <a:off x="15424580" y="2446200"/>
            <a:ext cx="2348096" cy="1934340"/>
            <a:chOff x="6203579" y="3348981"/>
            <a:chExt cx="351615" cy="350373"/>
          </a:xfrm>
          <a:solidFill>
            <a:schemeClr val="tx2">
              <a:lumMod val="90000"/>
            </a:schemeClr>
          </a:solidFill>
        </p:grpSpPr>
        <p:sp>
          <p:nvSpPr>
            <p:cNvPr id="8" name="Google Shape;10406;p58">
              <a:extLst>
                <a:ext uri="{FF2B5EF4-FFF2-40B4-BE49-F238E27FC236}">
                  <a16:creationId xmlns:a16="http://schemas.microsoft.com/office/drawing/2014/main" id="{70D967A2-2CFC-8121-32B4-A7D4CB5BFF63}"/>
                </a:ext>
              </a:extLst>
            </p:cNvPr>
            <p:cNvSpPr/>
            <p:nvPr/>
          </p:nvSpPr>
          <p:spPr>
            <a:xfrm>
              <a:off x="6377667" y="3404249"/>
              <a:ext cx="93686" cy="58072"/>
            </a:xfrm>
            <a:custGeom>
              <a:avLst/>
              <a:gdLst/>
              <a:ahLst/>
              <a:cxnLst/>
              <a:rect l="l" t="t" r="r" b="b"/>
              <a:pathLst>
                <a:path w="2941" h="1823" extrusionOk="0">
                  <a:moveTo>
                    <a:pt x="644" y="0"/>
                  </a:moveTo>
                  <a:cubicBezTo>
                    <a:pt x="467" y="0"/>
                    <a:pt x="288" y="39"/>
                    <a:pt x="119" y="120"/>
                  </a:cubicBezTo>
                  <a:cubicBezTo>
                    <a:pt x="36" y="155"/>
                    <a:pt x="0" y="251"/>
                    <a:pt x="36" y="322"/>
                  </a:cubicBezTo>
                  <a:cubicBezTo>
                    <a:pt x="70" y="374"/>
                    <a:pt x="129" y="413"/>
                    <a:pt x="186" y="413"/>
                  </a:cubicBezTo>
                  <a:cubicBezTo>
                    <a:pt x="208" y="413"/>
                    <a:pt x="230" y="407"/>
                    <a:pt x="250" y="394"/>
                  </a:cubicBezTo>
                  <a:cubicBezTo>
                    <a:pt x="370" y="337"/>
                    <a:pt x="498" y="310"/>
                    <a:pt x="625" y="310"/>
                  </a:cubicBezTo>
                  <a:cubicBezTo>
                    <a:pt x="950" y="310"/>
                    <a:pt x="1269" y="487"/>
                    <a:pt x="1441" y="786"/>
                  </a:cubicBezTo>
                  <a:cubicBezTo>
                    <a:pt x="1215" y="1036"/>
                    <a:pt x="1143" y="1406"/>
                    <a:pt x="1286" y="1739"/>
                  </a:cubicBezTo>
                  <a:cubicBezTo>
                    <a:pt x="1322" y="1798"/>
                    <a:pt x="1381" y="1822"/>
                    <a:pt x="1441" y="1822"/>
                  </a:cubicBezTo>
                  <a:cubicBezTo>
                    <a:pt x="1560" y="1822"/>
                    <a:pt x="1631" y="1703"/>
                    <a:pt x="1584" y="1608"/>
                  </a:cubicBezTo>
                  <a:cubicBezTo>
                    <a:pt x="1453" y="1322"/>
                    <a:pt x="1572" y="989"/>
                    <a:pt x="1858" y="858"/>
                  </a:cubicBezTo>
                  <a:cubicBezTo>
                    <a:pt x="1936" y="822"/>
                    <a:pt x="2017" y="805"/>
                    <a:pt x="2096" y="805"/>
                  </a:cubicBezTo>
                  <a:cubicBezTo>
                    <a:pt x="2305" y="805"/>
                    <a:pt x="2501" y="924"/>
                    <a:pt x="2596" y="1132"/>
                  </a:cubicBezTo>
                  <a:cubicBezTo>
                    <a:pt x="2631" y="1193"/>
                    <a:pt x="2699" y="1229"/>
                    <a:pt x="2760" y="1229"/>
                  </a:cubicBezTo>
                  <a:cubicBezTo>
                    <a:pt x="2782" y="1229"/>
                    <a:pt x="2803" y="1224"/>
                    <a:pt x="2822" y="1215"/>
                  </a:cubicBezTo>
                  <a:cubicBezTo>
                    <a:pt x="2893" y="1167"/>
                    <a:pt x="2941" y="1084"/>
                    <a:pt x="2893" y="1013"/>
                  </a:cubicBezTo>
                  <a:cubicBezTo>
                    <a:pt x="2757" y="696"/>
                    <a:pt x="2448" y="503"/>
                    <a:pt x="2108" y="503"/>
                  </a:cubicBezTo>
                  <a:cubicBezTo>
                    <a:pt x="1975" y="503"/>
                    <a:pt x="1837" y="532"/>
                    <a:pt x="1703" y="596"/>
                  </a:cubicBezTo>
                  <a:cubicBezTo>
                    <a:pt x="1476" y="218"/>
                    <a:pt x="1066" y="0"/>
                    <a:pt x="64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9" name="Google Shape;10407;p58">
              <a:extLst>
                <a:ext uri="{FF2B5EF4-FFF2-40B4-BE49-F238E27FC236}">
                  <a16:creationId xmlns:a16="http://schemas.microsoft.com/office/drawing/2014/main" id="{968B598F-BB81-2D81-4593-75C8AE4996A2}"/>
                </a:ext>
              </a:extLst>
            </p:cNvPr>
            <p:cNvSpPr/>
            <p:nvPr/>
          </p:nvSpPr>
          <p:spPr>
            <a:xfrm>
              <a:off x="6260090" y="3449611"/>
              <a:ext cx="76643" cy="44947"/>
            </a:xfrm>
            <a:custGeom>
              <a:avLst/>
              <a:gdLst/>
              <a:ahLst/>
              <a:cxnLst/>
              <a:rect l="l" t="t" r="r" b="b"/>
              <a:pathLst>
                <a:path w="2406" h="1411" extrusionOk="0">
                  <a:moveTo>
                    <a:pt x="1868" y="0"/>
                  </a:moveTo>
                  <a:cubicBezTo>
                    <a:pt x="1523" y="0"/>
                    <a:pt x="1190" y="178"/>
                    <a:pt x="1012" y="541"/>
                  </a:cubicBezTo>
                  <a:cubicBezTo>
                    <a:pt x="891" y="501"/>
                    <a:pt x="765" y="480"/>
                    <a:pt x="638" y="480"/>
                  </a:cubicBezTo>
                  <a:cubicBezTo>
                    <a:pt x="466" y="480"/>
                    <a:pt x="291" y="518"/>
                    <a:pt x="119" y="601"/>
                  </a:cubicBezTo>
                  <a:cubicBezTo>
                    <a:pt x="36" y="636"/>
                    <a:pt x="0" y="732"/>
                    <a:pt x="36" y="803"/>
                  </a:cubicBezTo>
                  <a:cubicBezTo>
                    <a:pt x="70" y="855"/>
                    <a:pt x="129" y="894"/>
                    <a:pt x="186" y="894"/>
                  </a:cubicBezTo>
                  <a:cubicBezTo>
                    <a:pt x="209" y="894"/>
                    <a:pt x="230" y="888"/>
                    <a:pt x="250" y="875"/>
                  </a:cubicBezTo>
                  <a:cubicBezTo>
                    <a:pt x="375" y="820"/>
                    <a:pt x="506" y="794"/>
                    <a:pt x="636" y="794"/>
                  </a:cubicBezTo>
                  <a:cubicBezTo>
                    <a:pt x="990" y="794"/>
                    <a:pt x="1332" y="987"/>
                    <a:pt x="1489" y="1327"/>
                  </a:cubicBezTo>
                  <a:cubicBezTo>
                    <a:pt x="1512" y="1386"/>
                    <a:pt x="1572" y="1410"/>
                    <a:pt x="1631" y="1410"/>
                  </a:cubicBezTo>
                  <a:cubicBezTo>
                    <a:pt x="1750" y="1410"/>
                    <a:pt x="1822" y="1291"/>
                    <a:pt x="1786" y="1196"/>
                  </a:cubicBezTo>
                  <a:cubicBezTo>
                    <a:pt x="1679" y="970"/>
                    <a:pt x="1500" y="779"/>
                    <a:pt x="1310" y="660"/>
                  </a:cubicBezTo>
                  <a:cubicBezTo>
                    <a:pt x="1435" y="426"/>
                    <a:pt x="1654" y="315"/>
                    <a:pt x="1877" y="315"/>
                  </a:cubicBezTo>
                  <a:cubicBezTo>
                    <a:pt x="1971" y="315"/>
                    <a:pt x="2067" y="335"/>
                    <a:pt x="2155" y="374"/>
                  </a:cubicBezTo>
                  <a:cubicBezTo>
                    <a:pt x="2175" y="388"/>
                    <a:pt x="2198" y="394"/>
                    <a:pt x="2221" y="394"/>
                  </a:cubicBezTo>
                  <a:cubicBezTo>
                    <a:pt x="2280" y="394"/>
                    <a:pt x="2341" y="355"/>
                    <a:pt x="2358" y="303"/>
                  </a:cubicBezTo>
                  <a:cubicBezTo>
                    <a:pt x="2405" y="220"/>
                    <a:pt x="2358" y="124"/>
                    <a:pt x="2286" y="89"/>
                  </a:cubicBezTo>
                  <a:cubicBezTo>
                    <a:pt x="2151" y="30"/>
                    <a:pt x="2009" y="0"/>
                    <a:pt x="186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10" name="Google Shape;10408;p58">
              <a:extLst>
                <a:ext uri="{FF2B5EF4-FFF2-40B4-BE49-F238E27FC236}">
                  <a16:creationId xmlns:a16="http://schemas.microsoft.com/office/drawing/2014/main" id="{F7CDB30C-2DEE-B995-23B9-695397C764E2}"/>
                </a:ext>
              </a:extLst>
            </p:cNvPr>
            <p:cNvSpPr/>
            <p:nvPr/>
          </p:nvSpPr>
          <p:spPr>
            <a:xfrm>
              <a:off x="6415574" y="3498349"/>
              <a:ext cx="49343" cy="21598"/>
            </a:xfrm>
            <a:custGeom>
              <a:avLst/>
              <a:gdLst/>
              <a:ahLst/>
              <a:cxnLst/>
              <a:rect l="l" t="t" r="r" b="b"/>
              <a:pathLst>
                <a:path w="1549" h="678" extrusionOk="0">
                  <a:moveTo>
                    <a:pt x="642" y="1"/>
                  </a:moveTo>
                  <a:cubicBezTo>
                    <a:pt x="446" y="1"/>
                    <a:pt x="250" y="58"/>
                    <a:pt x="84" y="178"/>
                  </a:cubicBezTo>
                  <a:cubicBezTo>
                    <a:pt x="13" y="237"/>
                    <a:pt x="1" y="333"/>
                    <a:pt x="37" y="404"/>
                  </a:cubicBezTo>
                  <a:cubicBezTo>
                    <a:pt x="75" y="450"/>
                    <a:pt x="128" y="477"/>
                    <a:pt x="180" y="477"/>
                  </a:cubicBezTo>
                  <a:cubicBezTo>
                    <a:pt x="209" y="477"/>
                    <a:pt x="237" y="469"/>
                    <a:pt x="263" y="452"/>
                  </a:cubicBezTo>
                  <a:cubicBezTo>
                    <a:pt x="382" y="366"/>
                    <a:pt x="521" y="324"/>
                    <a:pt x="659" y="324"/>
                  </a:cubicBezTo>
                  <a:cubicBezTo>
                    <a:pt x="865" y="324"/>
                    <a:pt x="1068" y="417"/>
                    <a:pt x="1203" y="595"/>
                  </a:cubicBezTo>
                  <a:cubicBezTo>
                    <a:pt x="1227" y="642"/>
                    <a:pt x="1275" y="678"/>
                    <a:pt x="1334" y="678"/>
                  </a:cubicBezTo>
                  <a:cubicBezTo>
                    <a:pt x="1465" y="678"/>
                    <a:pt x="1549" y="523"/>
                    <a:pt x="1465" y="416"/>
                  </a:cubicBezTo>
                  <a:cubicBezTo>
                    <a:pt x="1268" y="146"/>
                    <a:pt x="954" y="1"/>
                    <a:pt x="64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11" name="Google Shape;10409;p58">
              <a:extLst>
                <a:ext uri="{FF2B5EF4-FFF2-40B4-BE49-F238E27FC236}">
                  <a16:creationId xmlns:a16="http://schemas.microsoft.com/office/drawing/2014/main" id="{6FD79C37-A1F1-EC03-74B9-7E7CAC7C7A92}"/>
                </a:ext>
              </a:extLst>
            </p:cNvPr>
            <p:cNvSpPr/>
            <p:nvPr/>
          </p:nvSpPr>
          <p:spPr>
            <a:xfrm>
              <a:off x="6344283" y="3473247"/>
              <a:ext cx="41380" cy="32301"/>
            </a:xfrm>
            <a:custGeom>
              <a:avLst/>
              <a:gdLst/>
              <a:ahLst/>
              <a:cxnLst/>
              <a:rect l="l" t="t" r="r" b="b"/>
              <a:pathLst>
                <a:path w="1299" h="1014" extrusionOk="0">
                  <a:moveTo>
                    <a:pt x="1122" y="0"/>
                  </a:moveTo>
                  <a:cubicBezTo>
                    <a:pt x="1048" y="0"/>
                    <a:pt x="986" y="56"/>
                    <a:pt x="953" y="133"/>
                  </a:cubicBezTo>
                  <a:cubicBezTo>
                    <a:pt x="899" y="455"/>
                    <a:pt x="612" y="701"/>
                    <a:pt x="293" y="701"/>
                  </a:cubicBezTo>
                  <a:cubicBezTo>
                    <a:pt x="259" y="701"/>
                    <a:pt x="225" y="698"/>
                    <a:pt x="191" y="692"/>
                  </a:cubicBezTo>
                  <a:cubicBezTo>
                    <a:pt x="178" y="689"/>
                    <a:pt x="166" y="687"/>
                    <a:pt x="155" y="687"/>
                  </a:cubicBezTo>
                  <a:cubicBezTo>
                    <a:pt x="87" y="687"/>
                    <a:pt x="33" y="742"/>
                    <a:pt x="12" y="823"/>
                  </a:cubicBezTo>
                  <a:cubicBezTo>
                    <a:pt x="0" y="906"/>
                    <a:pt x="60" y="990"/>
                    <a:pt x="155" y="1002"/>
                  </a:cubicBezTo>
                  <a:cubicBezTo>
                    <a:pt x="215" y="1014"/>
                    <a:pt x="250" y="1014"/>
                    <a:pt x="310" y="1014"/>
                  </a:cubicBezTo>
                  <a:cubicBezTo>
                    <a:pt x="774" y="1014"/>
                    <a:pt x="1203" y="668"/>
                    <a:pt x="1286" y="180"/>
                  </a:cubicBezTo>
                  <a:cubicBezTo>
                    <a:pt x="1298" y="97"/>
                    <a:pt x="1239" y="13"/>
                    <a:pt x="1143" y="2"/>
                  </a:cubicBezTo>
                  <a:cubicBezTo>
                    <a:pt x="1136" y="1"/>
                    <a:pt x="1129" y="0"/>
                    <a:pt x="11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12" name="Google Shape;10410;p58">
              <a:extLst>
                <a:ext uri="{FF2B5EF4-FFF2-40B4-BE49-F238E27FC236}">
                  <a16:creationId xmlns:a16="http://schemas.microsoft.com/office/drawing/2014/main" id="{D77CCF7A-EB6D-CE71-0D42-0FFB6E8D5143}"/>
                </a:ext>
              </a:extLst>
            </p:cNvPr>
            <p:cNvSpPr/>
            <p:nvPr/>
          </p:nvSpPr>
          <p:spPr>
            <a:xfrm>
              <a:off x="6203579" y="3348981"/>
              <a:ext cx="351615" cy="350373"/>
            </a:xfrm>
            <a:custGeom>
              <a:avLst/>
              <a:gdLst/>
              <a:ahLst/>
              <a:cxnLst/>
              <a:rect l="l" t="t" r="r" b="b"/>
              <a:pathLst>
                <a:path w="11038" h="10999" extrusionOk="0">
                  <a:moveTo>
                    <a:pt x="4995" y="1"/>
                  </a:moveTo>
                  <a:cubicBezTo>
                    <a:pt x="4687" y="1"/>
                    <a:pt x="4370" y="111"/>
                    <a:pt x="4132" y="331"/>
                  </a:cubicBezTo>
                  <a:cubicBezTo>
                    <a:pt x="3987" y="258"/>
                    <a:pt x="3828" y="224"/>
                    <a:pt x="3666" y="224"/>
                  </a:cubicBezTo>
                  <a:cubicBezTo>
                    <a:pt x="3298" y="224"/>
                    <a:pt x="2919" y="402"/>
                    <a:pt x="2679" y="700"/>
                  </a:cubicBezTo>
                  <a:cubicBezTo>
                    <a:pt x="2642" y="695"/>
                    <a:pt x="2604" y="692"/>
                    <a:pt x="2566" y="692"/>
                  </a:cubicBezTo>
                  <a:cubicBezTo>
                    <a:pt x="2064" y="692"/>
                    <a:pt x="1551" y="1122"/>
                    <a:pt x="1429" y="1676"/>
                  </a:cubicBezTo>
                  <a:cubicBezTo>
                    <a:pt x="881" y="1795"/>
                    <a:pt x="488" y="2462"/>
                    <a:pt x="643" y="3081"/>
                  </a:cubicBezTo>
                  <a:cubicBezTo>
                    <a:pt x="84" y="3379"/>
                    <a:pt x="0" y="4248"/>
                    <a:pt x="441" y="4784"/>
                  </a:cubicBezTo>
                  <a:cubicBezTo>
                    <a:pt x="336" y="5477"/>
                    <a:pt x="852" y="6142"/>
                    <a:pt x="1432" y="6142"/>
                  </a:cubicBezTo>
                  <a:cubicBezTo>
                    <a:pt x="1510" y="6142"/>
                    <a:pt x="1589" y="6130"/>
                    <a:pt x="1667" y="6105"/>
                  </a:cubicBezTo>
                  <a:cubicBezTo>
                    <a:pt x="1827" y="6308"/>
                    <a:pt x="2150" y="6444"/>
                    <a:pt x="2456" y="6444"/>
                  </a:cubicBezTo>
                  <a:cubicBezTo>
                    <a:pt x="2491" y="6444"/>
                    <a:pt x="2526" y="6442"/>
                    <a:pt x="2560" y="6439"/>
                  </a:cubicBezTo>
                  <a:cubicBezTo>
                    <a:pt x="3002" y="7378"/>
                    <a:pt x="3681" y="7769"/>
                    <a:pt x="4568" y="7769"/>
                  </a:cubicBezTo>
                  <a:cubicBezTo>
                    <a:pt x="4805" y="7769"/>
                    <a:pt x="5056" y="7741"/>
                    <a:pt x="5322" y="7689"/>
                  </a:cubicBezTo>
                  <a:cubicBezTo>
                    <a:pt x="5429" y="8070"/>
                    <a:pt x="5715" y="8534"/>
                    <a:pt x="6382" y="8915"/>
                  </a:cubicBezTo>
                  <a:cubicBezTo>
                    <a:pt x="7454" y="9534"/>
                    <a:pt x="7965" y="10022"/>
                    <a:pt x="8037" y="10487"/>
                  </a:cubicBezTo>
                  <a:cubicBezTo>
                    <a:pt x="8085" y="10796"/>
                    <a:pt x="8346" y="10999"/>
                    <a:pt x="8644" y="10999"/>
                  </a:cubicBezTo>
                  <a:cubicBezTo>
                    <a:pt x="9049" y="10999"/>
                    <a:pt x="9323" y="10630"/>
                    <a:pt x="9251" y="10260"/>
                  </a:cubicBezTo>
                  <a:lnTo>
                    <a:pt x="8835" y="8355"/>
                  </a:lnTo>
                  <a:cubicBezTo>
                    <a:pt x="9275" y="8260"/>
                    <a:pt x="9573" y="7927"/>
                    <a:pt x="9620" y="7593"/>
                  </a:cubicBezTo>
                  <a:cubicBezTo>
                    <a:pt x="9656" y="7308"/>
                    <a:pt x="9763" y="7177"/>
                    <a:pt x="9644" y="6867"/>
                  </a:cubicBezTo>
                  <a:cubicBezTo>
                    <a:pt x="10299" y="6808"/>
                    <a:pt x="10752" y="6081"/>
                    <a:pt x="10609" y="5427"/>
                  </a:cubicBezTo>
                  <a:cubicBezTo>
                    <a:pt x="11025" y="5034"/>
                    <a:pt x="11037" y="4212"/>
                    <a:pt x="10585" y="3831"/>
                  </a:cubicBezTo>
                  <a:cubicBezTo>
                    <a:pt x="10656" y="3307"/>
                    <a:pt x="10323" y="2760"/>
                    <a:pt x="9823" y="2545"/>
                  </a:cubicBezTo>
                  <a:cubicBezTo>
                    <a:pt x="9835" y="2355"/>
                    <a:pt x="9787" y="2164"/>
                    <a:pt x="9704" y="1974"/>
                  </a:cubicBezTo>
                  <a:cubicBezTo>
                    <a:pt x="9673" y="1919"/>
                    <a:pt x="9616" y="1890"/>
                    <a:pt x="9560" y="1890"/>
                  </a:cubicBezTo>
                  <a:cubicBezTo>
                    <a:pt x="9531" y="1890"/>
                    <a:pt x="9502" y="1898"/>
                    <a:pt x="9478" y="1914"/>
                  </a:cubicBezTo>
                  <a:cubicBezTo>
                    <a:pt x="9406" y="1950"/>
                    <a:pt x="9370" y="2057"/>
                    <a:pt x="9418" y="2129"/>
                  </a:cubicBezTo>
                  <a:cubicBezTo>
                    <a:pt x="9513" y="2295"/>
                    <a:pt x="9537" y="2474"/>
                    <a:pt x="9489" y="2605"/>
                  </a:cubicBezTo>
                  <a:cubicBezTo>
                    <a:pt x="9466" y="2700"/>
                    <a:pt x="9525" y="2783"/>
                    <a:pt x="9609" y="2819"/>
                  </a:cubicBezTo>
                  <a:cubicBezTo>
                    <a:pt x="10061" y="2926"/>
                    <a:pt x="10371" y="3438"/>
                    <a:pt x="10251" y="3855"/>
                  </a:cubicBezTo>
                  <a:cubicBezTo>
                    <a:pt x="10240" y="3938"/>
                    <a:pt x="10263" y="4010"/>
                    <a:pt x="10323" y="4034"/>
                  </a:cubicBezTo>
                  <a:cubicBezTo>
                    <a:pt x="10609" y="4212"/>
                    <a:pt x="10716" y="4724"/>
                    <a:pt x="10490" y="5105"/>
                  </a:cubicBezTo>
                  <a:cubicBezTo>
                    <a:pt x="10418" y="4950"/>
                    <a:pt x="10299" y="4748"/>
                    <a:pt x="10085" y="4557"/>
                  </a:cubicBezTo>
                  <a:cubicBezTo>
                    <a:pt x="10051" y="4529"/>
                    <a:pt x="10014" y="4514"/>
                    <a:pt x="9978" y="4514"/>
                  </a:cubicBezTo>
                  <a:cubicBezTo>
                    <a:pt x="9939" y="4514"/>
                    <a:pt x="9902" y="4532"/>
                    <a:pt x="9870" y="4569"/>
                  </a:cubicBezTo>
                  <a:cubicBezTo>
                    <a:pt x="9799" y="4653"/>
                    <a:pt x="9799" y="4736"/>
                    <a:pt x="9882" y="4796"/>
                  </a:cubicBezTo>
                  <a:cubicBezTo>
                    <a:pt x="10085" y="4974"/>
                    <a:pt x="10216" y="5200"/>
                    <a:pt x="10287" y="5462"/>
                  </a:cubicBezTo>
                  <a:lnTo>
                    <a:pt x="10287" y="5498"/>
                  </a:lnTo>
                  <a:cubicBezTo>
                    <a:pt x="10463" y="6016"/>
                    <a:pt x="10035" y="6624"/>
                    <a:pt x="9592" y="6624"/>
                  </a:cubicBezTo>
                  <a:cubicBezTo>
                    <a:pt x="9526" y="6624"/>
                    <a:pt x="9459" y="6611"/>
                    <a:pt x="9394" y="6581"/>
                  </a:cubicBezTo>
                  <a:lnTo>
                    <a:pt x="9359" y="6581"/>
                  </a:lnTo>
                  <a:cubicBezTo>
                    <a:pt x="9251" y="6510"/>
                    <a:pt x="9120" y="6462"/>
                    <a:pt x="8989" y="6462"/>
                  </a:cubicBezTo>
                  <a:lnTo>
                    <a:pt x="8180" y="6462"/>
                  </a:lnTo>
                  <a:cubicBezTo>
                    <a:pt x="8096" y="6462"/>
                    <a:pt x="8013" y="6534"/>
                    <a:pt x="8013" y="6629"/>
                  </a:cubicBezTo>
                  <a:cubicBezTo>
                    <a:pt x="8013" y="6712"/>
                    <a:pt x="8096" y="6796"/>
                    <a:pt x="8180" y="6796"/>
                  </a:cubicBezTo>
                  <a:lnTo>
                    <a:pt x="8989" y="6796"/>
                  </a:lnTo>
                  <a:cubicBezTo>
                    <a:pt x="9251" y="6796"/>
                    <a:pt x="9442" y="7046"/>
                    <a:pt x="9370" y="7296"/>
                  </a:cubicBezTo>
                  <a:cubicBezTo>
                    <a:pt x="9370" y="7308"/>
                    <a:pt x="9359" y="7367"/>
                    <a:pt x="9311" y="7605"/>
                  </a:cubicBezTo>
                  <a:cubicBezTo>
                    <a:pt x="9228" y="7927"/>
                    <a:pt x="8942" y="8141"/>
                    <a:pt x="8632" y="8141"/>
                  </a:cubicBezTo>
                  <a:lnTo>
                    <a:pt x="7596" y="8141"/>
                  </a:lnTo>
                  <a:cubicBezTo>
                    <a:pt x="7275" y="8141"/>
                    <a:pt x="6989" y="7927"/>
                    <a:pt x="6918" y="7605"/>
                  </a:cubicBezTo>
                  <a:cubicBezTo>
                    <a:pt x="6870" y="7355"/>
                    <a:pt x="6858" y="7296"/>
                    <a:pt x="6858" y="7296"/>
                  </a:cubicBezTo>
                  <a:cubicBezTo>
                    <a:pt x="6799" y="7046"/>
                    <a:pt x="6977" y="6796"/>
                    <a:pt x="7239" y="6796"/>
                  </a:cubicBezTo>
                  <a:lnTo>
                    <a:pt x="7501" y="6796"/>
                  </a:lnTo>
                  <a:cubicBezTo>
                    <a:pt x="7584" y="6796"/>
                    <a:pt x="7656" y="6712"/>
                    <a:pt x="7656" y="6629"/>
                  </a:cubicBezTo>
                  <a:cubicBezTo>
                    <a:pt x="7656" y="6534"/>
                    <a:pt x="7584" y="6462"/>
                    <a:pt x="7501" y="6462"/>
                  </a:cubicBezTo>
                  <a:lnTo>
                    <a:pt x="7239" y="6462"/>
                  </a:lnTo>
                  <a:cubicBezTo>
                    <a:pt x="6763" y="6462"/>
                    <a:pt x="6430" y="6915"/>
                    <a:pt x="6549" y="7355"/>
                  </a:cubicBezTo>
                  <a:cubicBezTo>
                    <a:pt x="6584" y="7593"/>
                    <a:pt x="6608" y="7665"/>
                    <a:pt x="6608" y="7665"/>
                  </a:cubicBezTo>
                  <a:cubicBezTo>
                    <a:pt x="6727" y="8129"/>
                    <a:pt x="7144" y="8439"/>
                    <a:pt x="7596" y="8439"/>
                  </a:cubicBezTo>
                  <a:lnTo>
                    <a:pt x="8525" y="8439"/>
                  </a:lnTo>
                  <a:lnTo>
                    <a:pt x="8942" y="10380"/>
                  </a:lnTo>
                  <a:cubicBezTo>
                    <a:pt x="8954" y="10463"/>
                    <a:pt x="8942" y="10558"/>
                    <a:pt x="8882" y="10630"/>
                  </a:cubicBezTo>
                  <a:cubicBezTo>
                    <a:pt x="8818" y="10703"/>
                    <a:pt x="8733" y="10737"/>
                    <a:pt x="8650" y="10737"/>
                  </a:cubicBezTo>
                  <a:cubicBezTo>
                    <a:pt x="8517" y="10737"/>
                    <a:pt x="8388" y="10648"/>
                    <a:pt x="8358" y="10487"/>
                  </a:cubicBezTo>
                  <a:cubicBezTo>
                    <a:pt x="8275" y="9903"/>
                    <a:pt x="7739" y="9368"/>
                    <a:pt x="6561" y="8677"/>
                  </a:cubicBezTo>
                  <a:cubicBezTo>
                    <a:pt x="5751" y="8225"/>
                    <a:pt x="5513" y="7570"/>
                    <a:pt x="5620" y="6998"/>
                  </a:cubicBezTo>
                  <a:lnTo>
                    <a:pt x="5620" y="6998"/>
                  </a:lnTo>
                  <a:cubicBezTo>
                    <a:pt x="5918" y="7129"/>
                    <a:pt x="5870" y="7272"/>
                    <a:pt x="6025" y="7272"/>
                  </a:cubicBezTo>
                  <a:cubicBezTo>
                    <a:pt x="6156" y="7272"/>
                    <a:pt x="6227" y="7117"/>
                    <a:pt x="6156" y="7010"/>
                  </a:cubicBezTo>
                  <a:cubicBezTo>
                    <a:pt x="6025" y="6820"/>
                    <a:pt x="5834" y="6712"/>
                    <a:pt x="5620" y="6653"/>
                  </a:cubicBezTo>
                  <a:lnTo>
                    <a:pt x="5584" y="6617"/>
                  </a:lnTo>
                  <a:cubicBezTo>
                    <a:pt x="5560" y="6605"/>
                    <a:pt x="5537" y="6599"/>
                    <a:pt x="5516" y="6599"/>
                  </a:cubicBezTo>
                  <a:cubicBezTo>
                    <a:pt x="5495" y="6599"/>
                    <a:pt x="5477" y="6605"/>
                    <a:pt x="5465" y="6617"/>
                  </a:cubicBezTo>
                  <a:cubicBezTo>
                    <a:pt x="5422" y="6610"/>
                    <a:pt x="5377" y="6607"/>
                    <a:pt x="5333" y="6607"/>
                  </a:cubicBezTo>
                  <a:cubicBezTo>
                    <a:pt x="5145" y="6607"/>
                    <a:pt x="4950" y="6666"/>
                    <a:pt x="4787" y="6772"/>
                  </a:cubicBezTo>
                  <a:cubicBezTo>
                    <a:pt x="4715" y="6831"/>
                    <a:pt x="4703" y="6927"/>
                    <a:pt x="4751" y="6998"/>
                  </a:cubicBezTo>
                  <a:cubicBezTo>
                    <a:pt x="4789" y="7044"/>
                    <a:pt x="4838" y="7071"/>
                    <a:pt x="4886" y="7071"/>
                  </a:cubicBezTo>
                  <a:cubicBezTo>
                    <a:pt x="4913" y="7071"/>
                    <a:pt x="4940" y="7063"/>
                    <a:pt x="4965" y="7046"/>
                  </a:cubicBezTo>
                  <a:cubicBezTo>
                    <a:pt x="5072" y="6974"/>
                    <a:pt x="5191" y="6939"/>
                    <a:pt x="5310" y="6939"/>
                  </a:cubicBezTo>
                  <a:cubicBezTo>
                    <a:pt x="5298" y="7058"/>
                    <a:pt x="5287" y="7224"/>
                    <a:pt x="5298" y="7403"/>
                  </a:cubicBezTo>
                  <a:cubicBezTo>
                    <a:pt x="5049" y="7450"/>
                    <a:pt x="4820" y="7475"/>
                    <a:pt x="4609" y="7475"/>
                  </a:cubicBezTo>
                  <a:cubicBezTo>
                    <a:pt x="3761" y="7475"/>
                    <a:pt x="3208" y="7082"/>
                    <a:pt x="2846" y="6224"/>
                  </a:cubicBezTo>
                  <a:cubicBezTo>
                    <a:pt x="2798" y="6058"/>
                    <a:pt x="2762" y="5796"/>
                    <a:pt x="2798" y="5688"/>
                  </a:cubicBezTo>
                  <a:cubicBezTo>
                    <a:pt x="2822" y="5605"/>
                    <a:pt x="2786" y="5510"/>
                    <a:pt x="2691" y="5486"/>
                  </a:cubicBezTo>
                  <a:cubicBezTo>
                    <a:pt x="2672" y="5478"/>
                    <a:pt x="2652" y="5474"/>
                    <a:pt x="2633" y="5474"/>
                  </a:cubicBezTo>
                  <a:cubicBezTo>
                    <a:pt x="2568" y="5474"/>
                    <a:pt x="2507" y="5517"/>
                    <a:pt x="2489" y="5581"/>
                  </a:cubicBezTo>
                  <a:cubicBezTo>
                    <a:pt x="2429" y="5748"/>
                    <a:pt x="2453" y="5974"/>
                    <a:pt x="2489" y="6141"/>
                  </a:cubicBezTo>
                  <a:cubicBezTo>
                    <a:pt x="2469" y="6142"/>
                    <a:pt x="2450" y="6143"/>
                    <a:pt x="2431" y="6143"/>
                  </a:cubicBezTo>
                  <a:cubicBezTo>
                    <a:pt x="2141" y="6143"/>
                    <a:pt x="1950" y="5980"/>
                    <a:pt x="1905" y="5879"/>
                  </a:cubicBezTo>
                  <a:cubicBezTo>
                    <a:pt x="1893" y="5843"/>
                    <a:pt x="1858" y="5808"/>
                    <a:pt x="1810" y="5796"/>
                  </a:cubicBezTo>
                  <a:cubicBezTo>
                    <a:pt x="1789" y="5787"/>
                    <a:pt x="1771" y="5783"/>
                    <a:pt x="1753" y="5783"/>
                  </a:cubicBezTo>
                  <a:cubicBezTo>
                    <a:pt x="1701" y="5783"/>
                    <a:pt x="1658" y="5816"/>
                    <a:pt x="1596" y="5843"/>
                  </a:cubicBezTo>
                  <a:cubicBezTo>
                    <a:pt x="1552" y="5855"/>
                    <a:pt x="1509" y="5861"/>
                    <a:pt x="1466" y="5861"/>
                  </a:cubicBezTo>
                  <a:cubicBezTo>
                    <a:pt x="1050" y="5861"/>
                    <a:pt x="679" y="5315"/>
                    <a:pt x="798" y="4807"/>
                  </a:cubicBezTo>
                  <a:cubicBezTo>
                    <a:pt x="846" y="4653"/>
                    <a:pt x="643" y="4653"/>
                    <a:pt x="536" y="4260"/>
                  </a:cubicBezTo>
                  <a:cubicBezTo>
                    <a:pt x="417" y="3855"/>
                    <a:pt x="584" y="3462"/>
                    <a:pt x="893" y="3367"/>
                  </a:cubicBezTo>
                  <a:cubicBezTo>
                    <a:pt x="977" y="3343"/>
                    <a:pt x="1036" y="3248"/>
                    <a:pt x="1000" y="3164"/>
                  </a:cubicBezTo>
                  <a:cubicBezTo>
                    <a:pt x="798" y="2664"/>
                    <a:pt x="1131" y="2045"/>
                    <a:pt x="1596" y="2009"/>
                  </a:cubicBezTo>
                  <a:cubicBezTo>
                    <a:pt x="1667" y="2009"/>
                    <a:pt x="1739" y="1950"/>
                    <a:pt x="1739" y="1867"/>
                  </a:cubicBezTo>
                  <a:cubicBezTo>
                    <a:pt x="1781" y="1436"/>
                    <a:pt x="2175" y="1060"/>
                    <a:pt x="2570" y="1060"/>
                  </a:cubicBezTo>
                  <a:cubicBezTo>
                    <a:pt x="2623" y="1060"/>
                    <a:pt x="2675" y="1067"/>
                    <a:pt x="2727" y="1081"/>
                  </a:cubicBezTo>
                  <a:cubicBezTo>
                    <a:pt x="2736" y="1082"/>
                    <a:pt x="2745" y="1083"/>
                    <a:pt x="2754" y="1083"/>
                  </a:cubicBezTo>
                  <a:cubicBezTo>
                    <a:pt x="2816" y="1083"/>
                    <a:pt x="2874" y="1049"/>
                    <a:pt x="2905" y="997"/>
                  </a:cubicBezTo>
                  <a:cubicBezTo>
                    <a:pt x="3065" y="744"/>
                    <a:pt x="3387" y="579"/>
                    <a:pt x="3692" y="579"/>
                  </a:cubicBezTo>
                  <a:cubicBezTo>
                    <a:pt x="3773" y="579"/>
                    <a:pt x="3854" y="591"/>
                    <a:pt x="3929" y="616"/>
                  </a:cubicBezTo>
                  <a:cubicBezTo>
                    <a:pt x="3870" y="700"/>
                    <a:pt x="3810" y="819"/>
                    <a:pt x="3810" y="962"/>
                  </a:cubicBezTo>
                  <a:cubicBezTo>
                    <a:pt x="3774" y="962"/>
                    <a:pt x="3739" y="974"/>
                    <a:pt x="3703" y="974"/>
                  </a:cubicBezTo>
                  <a:cubicBezTo>
                    <a:pt x="3465" y="1045"/>
                    <a:pt x="3298" y="1212"/>
                    <a:pt x="3298" y="1212"/>
                  </a:cubicBezTo>
                  <a:cubicBezTo>
                    <a:pt x="3239" y="1271"/>
                    <a:pt x="3239" y="1378"/>
                    <a:pt x="3298" y="1438"/>
                  </a:cubicBezTo>
                  <a:cubicBezTo>
                    <a:pt x="3328" y="1468"/>
                    <a:pt x="3370" y="1483"/>
                    <a:pt x="3411" y="1483"/>
                  </a:cubicBezTo>
                  <a:cubicBezTo>
                    <a:pt x="3453" y="1483"/>
                    <a:pt x="3495" y="1468"/>
                    <a:pt x="3524" y="1438"/>
                  </a:cubicBezTo>
                  <a:cubicBezTo>
                    <a:pt x="3532" y="1422"/>
                    <a:pt x="3715" y="1247"/>
                    <a:pt x="3964" y="1247"/>
                  </a:cubicBezTo>
                  <a:cubicBezTo>
                    <a:pt x="4094" y="1247"/>
                    <a:pt x="4243" y="1295"/>
                    <a:pt x="4394" y="1438"/>
                  </a:cubicBezTo>
                  <a:cubicBezTo>
                    <a:pt x="4417" y="1462"/>
                    <a:pt x="4465" y="1474"/>
                    <a:pt x="4513" y="1474"/>
                  </a:cubicBezTo>
                  <a:cubicBezTo>
                    <a:pt x="4656" y="1474"/>
                    <a:pt x="4715" y="1295"/>
                    <a:pt x="4632" y="1200"/>
                  </a:cubicBezTo>
                  <a:cubicBezTo>
                    <a:pt x="4465" y="1033"/>
                    <a:pt x="4286" y="962"/>
                    <a:pt x="4132" y="926"/>
                  </a:cubicBezTo>
                  <a:cubicBezTo>
                    <a:pt x="4155" y="819"/>
                    <a:pt x="4251" y="688"/>
                    <a:pt x="4298" y="664"/>
                  </a:cubicBezTo>
                  <a:lnTo>
                    <a:pt x="4298" y="640"/>
                  </a:lnTo>
                  <a:cubicBezTo>
                    <a:pt x="4502" y="424"/>
                    <a:pt x="4770" y="329"/>
                    <a:pt x="5016" y="329"/>
                  </a:cubicBezTo>
                  <a:cubicBezTo>
                    <a:pt x="5257" y="329"/>
                    <a:pt x="5478" y="421"/>
                    <a:pt x="5596" y="581"/>
                  </a:cubicBezTo>
                  <a:cubicBezTo>
                    <a:pt x="5620" y="628"/>
                    <a:pt x="5668" y="640"/>
                    <a:pt x="5715" y="664"/>
                  </a:cubicBezTo>
                  <a:cubicBezTo>
                    <a:pt x="5763" y="664"/>
                    <a:pt x="5799" y="640"/>
                    <a:pt x="5834" y="616"/>
                  </a:cubicBezTo>
                  <a:cubicBezTo>
                    <a:pt x="5984" y="476"/>
                    <a:pt x="6190" y="411"/>
                    <a:pt x="6397" y="411"/>
                  </a:cubicBezTo>
                  <a:cubicBezTo>
                    <a:pt x="6700" y="411"/>
                    <a:pt x="7005" y="552"/>
                    <a:pt x="7132" y="807"/>
                  </a:cubicBezTo>
                  <a:cubicBezTo>
                    <a:pt x="7153" y="869"/>
                    <a:pt x="7210" y="904"/>
                    <a:pt x="7287" y="904"/>
                  </a:cubicBezTo>
                  <a:cubicBezTo>
                    <a:pt x="7299" y="904"/>
                    <a:pt x="7310" y="904"/>
                    <a:pt x="7323" y="902"/>
                  </a:cubicBezTo>
                  <a:cubicBezTo>
                    <a:pt x="7391" y="883"/>
                    <a:pt x="7462" y="874"/>
                    <a:pt x="7533" y="874"/>
                  </a:cubicBezTo>
                  <a:cubicBezTo>
                    <a:pt x="7908" y="874"/>
                    <a:pt x="8292" y="1123"/>
                    <a:pt x="8382" y="1474"/>
                  </a:cubicBezTo>
                  <a:cubicBezTo>
                    <a:pt x="8392" y="1544"/>
                    <a:pt x="8445" y="1598"/>
                    <a:pt x="8519" y="1598"/>
                  </a:cubicBezTo>
                  <a:cubicBezTo>
                    <a:pt x="8533" y="1598"/>
                    <a:pt x="8546" y="1596"/>
                    <a:pt x="8561" y="1593"/>
                  </a:cubicBezTo>
                  <a:cubicBezTo>
                    <a:pt x="8578" y="1591"/>
                    <a:pt x="8595" y="1590"/>
                    <a:pt x="8612" y="1590"/>
                  </a:cubicBezTo>
                  <a:cubicBezTo>
                    <a:pt x="8726" y="1590"/>
                    <a:pt x="8843" y="1624"/>
                    <a:pt x="8978" y="1676"/>
                  </a:cubicBezTo>
                  <a:cubicBezTo>
                    <a:pt x="8994" y="1682"/>
                    <a:pt x="9013" y="1685"/>
                    <a:pt x="9033" y="1685"/>
                  </a:cubicBezTo>
                  <a:cubicBezTo>
                    <a:pt x="9095" y="1685"/>
                    <a:pt x="9162" y="1654"/>
                    <a:pt x="9180" y="1581"/>
                  </a:cubicBezTo>
                  <a:cubicBezTo>
                    <a:pt x="9216" y="1497"/>
                    <a:pt x="9180" y="1402"/>
                    <a:pt x="9097" y="1378"/>
                  </a:cubicBezTo>
                  <a:cubicBezTo>
                    <a:pt x="8942" y="1319"/>
                    <a:pt x="8799" y="1271"/>
                    <a:pt x="8644" y="1271"/>
                  </a:cubicBezTo>
                  <a:cubicBezTo>
                    <a:pt x="8472" y="841"/>
                    <a:pt x="7989" y="547"/>
                    <a:pt x="7502" y="547"/>
                  </a:cubicBezTo>
                  <a:cubicBezTo>
                    <a:pt x="7450" y="547"/>
                    <a:pt x="7398" y="550"/>
                    <a:pt x="7346" y="557"/>
                  </a:cubicBezTo>
                  <a:cubicBezTo>
                    <a:pt x="7145" y="251"/>
                    <a:pt x="6767" y="81"/>
                    <a:pt x="6386" y="81"/>
                  </a:cubicBezTo>
                  <a:cubicBezTo>
                    <a:pt x="6159" y="81"/>
                    <a:pt x="5931" y="142"/>
                    <a:pt x="5739" y="271"/>
                  </a:cubicBezTo>
                  <a:cubicBezTo>
                    <a:pt x="5542" y="91"/>
                    <a:pt x="5272" y="1"/>
                    <a:pt x="499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</p:grpSp>
      <p:grpSp>
        <p:nvGrpSpPr>
          <p:cNvPr id="16" name="Google Shape;10544;p58">
            <a:extLst>
              <a:ext uri="{FF2B5EF4-FFF2-40B4-BE49-F238E27FC236}">
                <a16:creationId xmlns:a16="http://schemas.microsoft.com/office/drawing/2014/main" id="{68B99830-1AD0-4048-22A6-00ABEFE7D58B}"/>
              </a:ext>
            </a:extLst>
          </p:cNvPr>
          <p:cNvGrpSpPr/>
          <p:nvPr/>
        </p:nvGrpSpPr>
        <p:grpSpPr>
          <a:xfrm>
            <a:off x="16129850" y="6860424"/>
            <a:ext cx="1648520" cy="1606036"/>
            <a:chOff x="6219124" y="2902788"/>
            <a:chExt cx="318231" cy="355470"/>
          </a:xfrm>
          <a:solidFill>
            <a:schemeClr val="tx2">
              <a:lumMod val="90000"/>
            </a:schemeClr>
          </a:solidFill>
        </p:grpSpPr>
        <p:sp>
          <p:nvSpPr>
            <p:cNvPr id="17" name="Google Shape;10545;p58">
              <a:extLst>
                <a:ext uri="{FF2B5EF4-FFF2-40B4-BE49-F238E27FC236}">
                  <a16:creationId xmlns:a16="http://schemas.microsoft.com/office/drawing/2014/main" id="{2342E44C-9364-9ECC-81BA-2A489376AD12}"/>
                </a:ext>
              </a:extLst>
            </p:cNvPr>
            <p:cNvSpPr/>
            <p:nvPr/>
          </p:nvSpPr>
          <p:spPr>
            <a:xfrm>
              <a:off x="6219124" y="2990994"/>
              <a:ext cx="140353" cy="267263"/>
            </a:xfrm>
            <a:custGeom>
              <a:avLst/>
              <a:gdLst/>
              <a:ahLst/>
              <a:cxnLst/>
              <a:rect l="l" t="t" r="r" b="b"/>
              <a:pathLst>
                <a:path w="4406" h="8390" extrusionOk="0">
                  <a:moveTo>
                    <a:pt x="1303" y="0"/>
                  </a:moveTo>
                  <a:cubicBezTo>
                    <a:pt x="1243" y="0"/>
                    <a:pt x="1178" y="40"/>
                    <a:pt x="1143" y="91"/>
                  </a:cubicBezTo>
                  <a:cubicBezTo>
                    <a:pt x="858" y="686"/>
                    <a:pt x="715" y="1329"/>
                    <a:pt x="715" y="1984"/>
                  </a:cubicBezTo>
                  <a:cubicBezTo>
                    <a:pt x="715" y="2222"/>
                    <a:pt x="774" y="2627"/>
                    <a:pt x="786" y="2758"/>
                  </a:cubicBezTo>
                  <a:lnTo>
                    <a:pt x="191" y="3806"/>
                  </a:lnTo>
                  <a:cubicBezTo>
                    <a:pt x="0" y="4127"/>
                    <a:pt x="143" y="4544"/>
                    <a:pt x="500" y="4699"/>
                  </a:cubicBezTo>
                  <a:lnTo>
                    <a:pt x="1143" y="4961"/>
                  </a:lnTo>
                  <a:lnTo>
                    <a:pt x="1143" y="6104"/>
                  </a:lnTo>
                  <a:cubicBezTo>
                    <a:pt x="1143" y="6628"/>
                    <a:pt x="1572" y="7056"/>
                    <a:pt x="2096" y="7056"/>
                  </a:cubicBezTo>
                  <a:lnTo>
                    <a:pt x="2965" y="7056"/>
                  </a:lnTo>
                  <a:lnTo>
                    <a:pt x="2965" y="8223"/>
                  </a:lnTo>
                  <a:cubicBezTo>
                    <a:pt x="2965" y="8306"/>
                    <a:pt x="3036" y="8390"/>
                    <a:pt x="3120" y="8390"/>
                  </a:cubicBezTo>
                  <a:cubicBezTo>
                    <a:pt x="3215" y="8390"/>
                    <a:pt x="3286" y="8306"/>
                    <a:pt x="3286" y="8223"/>
                  </a:cubicBezTo>
                  <a:lnTo>
                    <a:pt x="3286" y="7044"/>
                  </a:lnTo>
                  <a:cubicBezTo>
                    <a:pt x="3525" y="7032"/>
                    <a:pt x="4001" y="6937"/>
                    <a:pt x="4334" y="6663"/>
                  </a:cubicBezTo>
                  <a:cubicBezTo>
                    <a:pt x="4406" y="6604"/>
                    <a:pt x="4406" y="6497"/>
                    <a:pt x="4346" y="6437"/>
                  </a:cubicBezTo>
                  <a:cubicBezTo>
                    <a:pt x="4320" y="6398"/>
                    <a:pt x="4279" y="6380"/>
                    <a:pt x="4234" y="6380"/>
                  </a:cubicBezTo>
                  <a:cubicBezTo>
                    <a:pt x="4197" y="6380"/>
                    <a:pt x="4157" y="6392"/>
                    <a:pt x="4120" y="6413"/>
                  </a:cubicBezTo>
                  <a:cubicBezTo>
                    <a:pt x="3763" y="6735"/>
                    <a:pt x="3144" y="6735"/>
                    <a:pt x="3132" y="6735"/>
                  </a:cubicBezTo>
                  <a:lnTo>
                    <a:pt x="2096" y="6735"/>
                  </a:lnTo>
                  <a:cubicBezTo>
                    <a:pt x="1762" y="6735"/>
                    <a:pt x="1477" y="6449"/>
                    <a:pt x="1477" y="6104"/>
                  </a:cubicBezTo>
                  <a:lnTo>
                    <a:pt x="1477" y="4854"/>
                  </a:lnTo>
                  <a:cubicBezTo>
                    <a:pt x="1477" y="4782"/>
                    <a:pt x="1429" y="4723"/>
                    <a:pt x="1370" y="4711"/>
                  </a:cubicBezTo>
                  <a:lnTo>
                    <a:pt x="619" y="4389"/>
                  </a:lnTo>
                  <a:cubicBezTo>
                    <a:pt x="465" y="4318"/>
                    <a:pt x="381" y="4127"/>
                    <a:pt x="477" y="3961"/>
                  </a:cubicBezTo>
                  <a:cubicBezTo>
                    <a:pt x="1120" y="2818"/>
                    <a:pt x="1131" y="2865"/>
                    <a:pt x="1120" y="2770"/>
                  </a:cubicBezTo>
                  <a:cubicBezTo>
                    <a:pt x="1120" y="2770"/>
                    <a:pt x="1036" y="2246"/>
                    <a:pt x="1036" y="1984"/>
                  </a:cubicBezTo>
                  <a:cubicBezTo>
                    <a:pt x="1036" y="1377"/>
                    <a:pt x="1179" y="782"/>
                    <a:pt x="1441" y="246"/>
                  </a:cubicBezTo>
                  <a:cubicBezTo>
                    <a:pt x="1489" y="163"/>
                    <a:pt x="1441" y="67"/>
                    <a:pt x="1370" y="20"/>
                  </a:cubicBezTo>
                  <a:cubicBezTo>
                    <a:pt x="1350" y="6"/>
                    <a:pt x="1327" y="0"/>
                    <a:pt x="130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18" name="Google Shape;10546;p58">
              <a:extLst>
                <a:ext uri="{FF2B5EF4-FFF2-40B4-BE49-F238E27FC236}">
                  <a16:creationId xmlns:a16="http://schemas.microsoft.com/office/drawing/2014/main" id="{20321A1C-42EB-6750-34DB-12CD1CE49596}"/>
                </a:ext>
              </a:extLst>
            </p:cNvPr>
            <p:cNvSpPr/>
            <p:nvPr/>
          </p:nvSpPr>
          <p:spPr>
            <a:xfrm>
              <a:off x="6268054" y="2902788"/>
              <a:ext cx="269302" cy="354705"/>
            </a:xfrm>
            <a:custGeom>
              <a:avLst/>
              <a:gdLst/>
              <a:ahLst/>
              <a:cxnLst/>
              <a:rect l="l" t="t" r="r" b="b"/>
              <a:pathLst>
                <a:path w="8454" h="11135" extrusionOk="0">
                  <a:moveTo>
                    <a:pt x="8246" y="1"/>
                  </a:moveTo>
                  <a:cubicBezTo>
                    <a:pt x="8218" y="1"/>
                    <a:pt x="8187" y="9"/>
                    <a:pt x="8156" y="26"/>
                  </a:cubicBezTo>
                  <a:lnTo>
                    <a:pt x="5930" y="1098"/>
                  </a:lnTo>
                  <a:cubicBezTo>
                    <a:pt x="5192" y="610"/>
                    <a:pt x="4366" y="377"/>
                    <a:pt x="3549" y="377"/>
                  </a:cubicBezTo>
                  <a:cubicBezTo>
                    <a:pt x="2216" y="377"/>
                    <a:pt x="909" y="997"/>
                    <a:pt x="60" y="2134"/>
                  </a:cubicBezTo>
                  <a:cubicBezTo>
                    <a:pt x="0" y="2205"/>
                    <a:pt x="12" y="2312"/>
                    <a:pt x="84" y="2360"/>
                  </a:cubicBezTo>
                  <a:cubicBezTo>
                    <a:pt x="113" y="2385"/>
                    <a:pt x="149" y="2397"/>
                    <a:pt x="185" y="2397"/>
                  </a:cubicBezTo>
                  <a:cubicBezTo>
                    <a:pt x="234" y="2397"/>
                    <a:pt x="282" y="2373"/>
                    <a:pt x="310" y="2324"/>
                  </a:cubicBezTo>
                  <a:cubicBezTo>
                    <a:pt x="1125" y="1233"/>
                    <a:pt x="2334" y="704"/>
                    <a:pt x="3540" y="704"/>
                  </a:cubicBezTo>
                  <a:cubicBezTo>
                    <a:pt x="4255" y="704"/>
                    <a:pt x="4967" y="890"/>
                    <a:pt x="5596" y="1253"/>
                  </a:cubicBezTo>
                  <a:lnTo>
                    <a:pt x="5596" y="1277"/>
                  </a:lnTo>
                  <a:cubicBezTo>
                    <a:pt x="5513" y="1336"/>
                    <a:pt x="5513" y="1396"/>
                    <a:pt x="5513" y="1396"/>
                  </a:cubicBezTo>
                  <a:cubicBezTo>
                    <a:pt x="5513" y="1396"/>
                    <a:pt x="5501" y="1479"/>
                    <a:pt x="5596" y="1538"/>
                  </a:cubicBezTo>
                  <a:lnTo>
                    <a:pt x="6370" y="2050"/>
                  </a:lnTo>
                  <a:lnTo>
                    <a:pt x="4989" y="3253"/>
                  </a:lnTo>
                  <a:cubicBezTo>
                    <a:pt x="4906" y="3324"/>
                    <a:pt x="4906" y="3455"/>
                    <a:pt x="5025" y="3515"/>
                  </a:cubicBezTo>
                  <a:cubicBezTo>
                    <a:pt x="5046" y="3524"/>
                    <a:pt x="5059" y="3531"/>
                    <a:pt x="5082" y="3531"/>
                  </a:cubicBezTo>
                  <a:cubicBezTo>
                    <a:pt x="5175" y="3531"/>
                    <a:pt x="5438" y="3414"/>
                    <a:pt x="7120" y="2860"/>
                  </a:cubicBezTo>
                  <a:lnTo>
                    <a:pt x="7120" y="2860"/>
                  </a:lnTo>
                  <a:cubicBezTo>
                    <a:pt x="7989" y="4515"/>
                    <a:pt x="7632" y="6611"/>
                    <a:pt x="6108" y="7849"/>
                  </a:cubicBezTo>
                  <a:cubicBezTo>
                    <a:pt x="5775" y="8135"/>
                    <a:pt x="5584" y="8551"/>
                    <a:pt x="5584" y="8992"/>
                  </a:cubicBezTo>
                  <a:lnTo>
                    <a:pt x="5584" y="10980"/>
                  </a:lnTo>
                  <a:cubicBezTo>
                    <a:pt x="5584" y="11063"/>
                    <a:pt x="5656" y="11135"/>
                    <a:pt x="5739" y="11135"/>
                  </a:cubicBezTo>
                  <a:cubicBezTo>
                    <a:pt x="5834" y="11135"/>
                    <a:pt x="5906" y="11063"/>
                    <a:pt x="5906" y="10980"/>
                  </a:cubicBezTo>
                  <a:lnTo>
                    <a:pt x="5906" y="8992"/>
                  </a:lnTo>
                  <a:cubicBezTo>
                    <a:pt x="5906" y="8635"/>
                    <a:pt x="6049" y="8313"/>
                    <a:pt x="6322" y="8099"/>
                  </a:cubicBezTo>
                  <a:cubicBezTo>
                    <a:pt x="7870" y="6825"/>
                    <a:pt x="8394" y="4634"/>
                    <a:pt x="7442" y="2765"/>
                  </a:cubicBezTo>
                  <a:lnTo>
                    <a:pt x="8347" y="2467"/>
                  </a:lnTo>
                  <a:cubicBezTo>
                    <a:pt x="8406" y="2443"/>
                    <a:pt x="8454" y="2384"/>
                    <a:pt x="8454" y="2324"/>
                  </a:cubicBezTo>
                  <a:cubicBezTo>
                    <a:pt x="8454" y="2265"/>
                    <a:pt x="8418" y="2205"/>
                    <a:pt x="8382" y="2181"/>
                  </a:cubicBezTo>
                  <a:lnTo>
                    <a:pt x="8085" y="1955"/>
                  </a:lnTo>
                  <a:cubicBezTo>
                    <a:pt x="8050" y="1930"/>
                    <a:pt x="8013" y="1918"/>
                    <a:pt x="7979" y="1918"/>
                  </a:cubicBezTo>
                  <a:cubicBezTo>
                    <a:pt x="7930" y="1918"/>
                    <a:pt x="7886" y="1942"/>
                    <a:pt x="7858" y="1991"/>
                  </a:cubicBezTo>
                  <a:cubicBezTo>
                    <a:pt x="7799" y="2062"/>
                    <a:pt x="7811" y="2170"/>
                    <a:pt x="7882" y="2205"/>
                  </a:cubicBezTo>
                  <a:lnTo>
                    <a:pt x="7930" y="2241"/>
                  </a:lnTo>
                  <a:lnTo>
                    <a:pt x="7144" y="2503"/>
                  </a:lnTo>
                  <a:lnTo>
                    <a:pt x="5822" y="2955"/>
                  </a:lnTo>
                  <a:lnTo>
                    <a:pt x="5822" y="2955"/>
                  </a:lnTo>
                  <a:lnTo>
                    <a:pt x="6751" y="2134"/>
                  </a:lnTo>
                  <a:cubicBezTo>
                    <a:pt x="6834" y="2062"/>
                    <a:pt x="6834" y="1931"/>
                    <a:pt x="6739" y="1872"/>
                  </a:cubicBezTo>
                  <a:lnTo>
                    <a:pt x="6025" y="1408"/>
                  </a:lnTo>
                  <a:lnTo>
                    <a:pt x="7692" y="598"/>
                  </a:lnTo>
                  <a:lnTo>
                    <a:pt x="7692" y="598"/>
                  </a:lnTo>
                  <a:cubicBezTo>
                    <a:pt x="7096" y="1419"/>
                    <a:pt x="7037" y="1408"/>
                    <a:pt x="7049" y="1527"/>
                  </a:cubicBezTo>
                  <a:cubicBezTo>
                    <a:pt x="7073" y="1634"/>
                    <a:pt x="7156" y="1658"/>
                    <a:pt x="7323" y="1777"/>
                  </a:cubicBezTo>
                  <a:cubicBezTo>
                    <a:pt x="7353" y="1802"/>
                    <a:pt x="7391" y="1815"/>
                    <a:pt x="7428" y="1815"/>
                  </a:cubicBezTo>
                  <a:cubicBezTo>
                    <a:pt x="7476" y="1815"/>
                    <a:pt x="7522" y="1793"/>
                    <a:pt x="7549" y="1753"/>
                  </a:cubicBezTo>
                  <a:cubicBezTo>
                    <a:pt x="7608" y="1669"/>
                    <a:pt x="7585" y="1574"/>
                    <a:pt x="7513" y="1527"/>
                  </a:cubicBezTo>
                  <a:lnTo>
                    <a:pt x="7454" y="1479"/>
                  </a:lnTo>
                  <a:lnTo>
                    <a:pt x="8358" y="265"/>
                  </a:lnTo>
                  <a:cubicBezTo>
                    <a:pt x="8446" y="148"/>
                    <a:pt x="8367" y="1"/>
                    <a:pt x="824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  <p:sp>
          <p:nvSpPr>
            <p:cNvPr id="19" name="Google Shape;10547;p58">
              <a:extLst>
                <a:ext uri="{FF2B5EF4-FFF2-40B4-BE49-F238E27FC236}">
                  <a16:creationId xmlns:a16="http://schemas.microsoft.com/office/drawing/2014/main" id="{B82E7511-5247-095C-987D-00B3504B42F2}"/>
                </a:ext>
              </a:extLst>
            </p:cNvPr>
            <p:cNvSpPr/>
            <p:nvPr/>
          </p:nvSpPr>
          <p:spPr>
            <a:xfrm>
              <a:off x="6407993" y="2995773"/>
              <a:ext cx="31505" cy="37207"/>
            </a:xfrm>
            <a:custGeom>
              <a:avLst/>
              <a:gdLst/>
              <a:ahLst/>
              <a:cxnLst/>
              <a:rect l="l" t="t" r="r" b="b"/>
              <a:pathLst>
                <a:path w="989" h="1168" extrusionOk="0">
                  <a:moveTo>
                    <a:pt x="179" y="1"/>
                  </a:moveTo>
                  <a:cubicBezTo>
                    <a:pt x="84" y="1"/>
                    <a:pt x="13" y="84"/>
                    <a:pt x="13" y="167"/>
                  </a:cubicBezTo>
                  <a:cubicBezTo>
                    <a:pt x="1" y="763"/>
                    <a:pt x="263" y="1120"/>
                    <a:pt x="798" y="1167"/>
                  </a:cubicBezTo>
                  <a:cubicBezTo>
                    <a:pt x="894" y="1167"/>
                    <a:pt x="965" y="1108"/>
                    <a:pt x="977" y="1013"/>
                  </a:cubicBezTo>
                  <a:cubicBezTo>
                    <a:pt x="989" y="905"/>
                    <a:pt x="917" y="822"/>
                    <a:pt x="834" y="822"/>
                  </a:cubicBezTo>
                  <a:cubicBezTo>
                    <a:pt x="596" y="810"/>
                    <a:pt x="322" y="703"/>
                    <a:pt x="334" y="167"/>
                  </a:cubicBezTo>
                  <a:cubicBezTo>
                    <a:pt x="334" y="84"/>
                    <a:pt x="263" y="1"/>
                    <a:pt x="1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endParaRPr sz="3600"/>
            </a:p>
          </p:txBody>
        </p:sp>
      </p:grpSp>
      <p:grpSp>
        <p:nvGrpSpPr>
          <p:cNvPr id="20" name="Google Shape;10202;p58">
            <a:extLst>
              <a:ext uri="{FF2B5EF4-FFF2-40B4-BE49-F238E27FC236}">
                <a16:creationId xmlns:a16="http://schemas.microsoft.com/office/drawing/2014/main" id="{EC9389EA-2345-FF72-2665-95A8DAFEA8E3}"/>
              </a:ext>
            </a:extLst>
          </p:cNvPr>
          <p:cNvGrpSpPr/>
          <p:nvPr/>
        </p:nvGrpSpPr>
        <p:grpSpPr>
          <a:xfrm>
            <a:off x="16628471" y="7309313"/>
            <a:ext cx="479770" cy="596606"/>
            <a:chOff x="6275635" y="4282651"/>
            <a:chExt cx="209383" cy="366778"/>
          </a:xfrm>
          <a:solidFill>
            <a:schemeClr val="tx1">
              <a:lumMod val="10000"/>
              <a:lumOff val="90000"/>
            </a:schemeClr>
          </a:solidFill>
        </p:grpSpPr>
        <p:sp>
          <p:nvSpPr>
            <p:cNvPr id="21" name="Google Shape;10203;p58">
              <a:extLst>
                <a:ext uri="{FF2B5EF4-FFF2-40B4-BE49-F238E27FC236}">
                  <a16:creationId xmlns:a16="http://schemas.microsoft.com/office/drawing/2014/main" id="{53FDF01A-321A-8551-5A20-D3820303B7CE}"/>
                </a:ext>
              </a:extLst>
            </p:cNvPr>
            <p:cNvSpPr/>
            <p:nvPr/>
          </p:nvSpPr>
          <p:spPr>
            <a:xfrm>
              <a:off x="6275635" y="4282651"/>
              <a:ext cx="89162" cy="366778"/>
            </a:xfrm>
            <a:custGeom>
              <a:avLst/>
              <a:gdLst/>
              <a:ahLst/>
              <a:cxnLst/>
              <a:rect l="l" t="t" r="r" b="b"/>
              <a:pathLst>
                <a:path w="2799" h="11514" extrusionOk="0">
                  <a:moveTo>
                    <a:pt x="1382" y="1751"/>
                  </a:moveTo>
                  <a:cubicBezTo>
                    <a:pt x="1667" y="1917"/>
                    <a:pt x="1929" y="2084"/>
                    <a:pt x="2132" y="2275"/>
                  </a:cubicBezTo>
                  <a:lnTo>
                    <a:pt x="620" y="2275"/>
                  </a:lnTo>
                  <a:cubicBezTo>
                    <a:pt x="822" y="2084"/>
                    <a:pt x="1084" y="1917"/>
                    <a:pt x="1382" y="1751"/>
                  </a:cubicBezTo>
                  <a:close/>
                  <a:moveTo>
                    <a:pt x="2370" y="2620"/>
                  </a:moveTo>
                  <a:cubicBezTo>
                    <a:pt x="2465" y="2822"/>
                    <a:pt x="2489" y="3048"/>
                    <a:pt x="2382" y="3298"/>
                  </a:cubicBezTo>
                  <a:lnTo>
                    <a:pt x="381" y="3298"/>
                  </a:lnTo>
                  <a:cubicBezTo>
                    <a:pt x="298" y="3084"/>
                    <a:pt x="286" y="2858"/>
                    <a:pt x="381" y="2620"/>
                  </a:cubicBezTo>
                  <a:close/>
                  <a:moveTo>
                    <a:pt x="2144" y="3644"/>
                  </a:moveTo>
                  <a:cubicBezTo>
                    <a:pt x="1953" y="3834"/>
                    <a:pt x="1679" y="4001"/>
                    <a:pt x="1382" y="4168"/>
                  </a:cubicBezTo>
                  <a:cubicBezTo>
                    <a:pt x="1096" y="4001"/>
                    <a:pt x="822" y="3834"/>
                    <a:pt x="620" y="3644"/>
                  </a:cubicBezTo>
                  <a:close/>
                  <a:moveTo>
                    <a:pt x="2441" y="5918"/>
                  </a:moveTo>
                  <a:cubicBezTo>
                    <a:pt x="2334" y="6394"/>
                    <a:pt x="1893" y="6680"/>
                    <a:pt x="1382" y="6966"/>
                  </a:cubicBezTo>
                  <a:cubicBezTo>
                    <a:pt x="881" y="6680"/>
                    <a:pt x="429" y="6394"/>
                    <a:pt x="346" y="5918"/>
                  </a:cubicBezTo>
                  <a:close/>
                  <a:moveTo>
                    <a:pt x="1382" y="7347"/>
                  </a:moveTo>
                  <a:cubicBezTo>
                    <a:pt x="1679" y="7513"/>
                    <a:pt x="1953" y="7680"/>
                    <a:pt x="2144" y="7870"/>
                  </a:cubicBezTo>
                  <a:lnTo>
                    <a:pt x="620" y="7870"/>
                  </a:lnTo>
                  <a:cubicBezTo>
                    <a:pt x="822" y="7680"/>
                    <a:pt x="1096" y="7513"/>
                    <a:pt x="1382" y="7347"/>
                  </a:cubicBezTo>
                  <a:close/>
                  <a:moveTo>
                    <a:pt x="2394" y="8216"/>
                  </a:moveTo>
                  <a:cubicBezTo>
                    <a:pt x="2489" y="8454"/>
                    <a:pt x="2489" y="8680"/>
                    <a:pt x="2382" y="8894"/>
                  </a:cubicBezTo>
                  <a:lnTo>
                    <a:pt x="405" y="8894"/>
                  </a:lnTo>
                  <a:cubicBezTo>
                    <a:pt x="298" y="8656"/>
                    <a:pt x="298" y="8442"/>
                    <a:pt x="405" y="8216"/>
                  </a:cubicBezTo>
                  <a:close/>
                  <a:moveTo>
                    <a:pt x="2132" y="9240"/>
                  </a:moveTo>
                  <a:cubicBezTo>
                    <a:pt x="1929" y="9430"/>
                    <a:pt x="1667" y="9597"/>
                    <a:pt x="1382" y="9764"/>
                  </a:cubicBezTo>
                  <a:cubicBezTo>
                    <a:pt x="1096" y="9597"/>
                    <a:pt x="834" y="9430"/>
                    <a:pt x="620" y="9240"/>
                  </a:cubicBezTo>
                  <a:close/>
                  <a:moveTo>
                    <a:pt x="167" y="0"/>
                  </a:moveTo>
                  <a:cubicBezTo>
                    <a:pt x="72" y="0"/>
                    <a:pt x="0" y="72"/>
                    <a:pt x="0" y="167"/>
                  </a:cubicBezTo>
                  <a:cubicBezTo>
                    <a:pt x="0" y="846"/>
                    <a:pt x="524" y="1251"/>
                    <a:pt x="1072" y="1560"/>
                  </a:cubicBezTo>
                  <a:cubicBezTo>
                    <a:pt x="500" y="1894"/>
                    <a:pt x="0" y="2310"/>
                    <a:pt x="0" y="2965"/>
                  </a:cubicBezTo>
                  <a:cubicBezTo>
                    <a:pt x="0" y="3644"/>
                    <a:pt x="524" y="4049"/>
                    <a:pt x="1072" y="4358"/>
                  </a:cubicBezTo>
                  <a:cubicBezTo>
                    <a:pt x="524" y="4668"/>
                    <a:pt x="0" y="5072"/>
                    <a:pt x="0" y="5763"/>
                  </a:cubicBezTo>
                  <a:cubicBezTo>
                    <a:pt x="0" y="6442"/>
                    <a:pt x="524" y="6847"/>
                    <a:pt x="1072" y="7156"/>
                  </a:cubicBezTo>
                  <a:cubicBezTo>
                    <a:pt x="524" y="7466"/>
                    <a:pt x="0" y="7870"/>
                    <a:pt x="0" y="8549"/>
                  </a:cubicBezTo>
                  <a:cubicBezTo>
                    <a:pt x="0" y="8799"/>
                    <a:pt x="72" y="9002"/>
                    <a:pt x="179" y="9180"/>
                  </a:cubicBezTo>
                  <a:cubicBezTo>
                    <a:pt x="227" y="9240"/>
                    <a:pt x="322" y="9525"/>
                    <a:pt x="1072" y="9954"/>
                  </a:cubicBezTo>
                  <a:cubicBezTo>
                    <a:pt x="524" y="10264"/>
                    <a:pt x="0" y="10668"/>
                    <a:pt x="0" y="11359"/>
                  </a:cubicBezTo>
                  <a:cubicBezTo>
                    <a:pt x="0" y="11442"/>
                    <a:pt x="72" y="11514"/>
                    <a:pt x="167" y="11514"/>
                  </a:cubicBezTo>
                  <a:cubicBezTo>
                    <a:pt x="250" y="11514"/>
                    <a:pt x="322" y="11442"/>
                    <a:pt x="322" y="11359"/>
                  </a:cubicBezTo>
                  <a:cubicBezTo>
                    <a:pt x="322" y="10776"/>
                    <a:pt x="834" y="10466"/>
                    <a:pt x="1393" y="10145"/>
                  </a:cubicBezTo>
                  <a:cubicBezTo>
                    <a:pt x="1965" y="10466"/>
                    <a:pt x="2465" y="10776"/>
                    <a:pt x="2465" y="11359"/>
                  </a:cubicBezTo>
                  <a:cubicBezTo>
                    <a:pt x="2465" y="11442"/>
                    <a:pt x="2548" y="11514"/>
                    <a:pt x="2632" y="11514"/>
                  </a:cubicBezTo>
                  <a:cubicBezTo>
                    <a:pt x="2727" y="11514"/>
                    <a:pt x="2798" y="11442"/>
                    <a:pt x="2798" y="11359"/>
                  </a:cubicBezTo>
                  <a:cubicBezTo>
                    <a:pt x="2798" y="10668"/>
                    <a:pt x="2274" y="10264"/>
                    <a:pt x="1727" y="9954"/>
                  </a:cubicBezTo>
                  <a:cubicBezTo>
                    <a:pt x="2286" y="9633"/>
                    <a:pt x="2798" y="9216"/>
                    <a:pt x="2798" y="8561"/>
                  </a:cubicBezTo>
                  <a:cubicBezTo>
                    <a:pt x="2798" y="7870"/>
                    <a:pt x="2274" y="7466"/>
                    <a:pt x="1727" y="7156"/>
                  </a:cubicBezTo>
                  <a:cubicBezTo>
                    <a:pt x="2274" y="6847"/>
                    <a:pt x="2798" y="6442"/>
                    <a:pt x="2798" y="5763"/>
                  </a:cubicBezTo>
                  <a:cubicBezTo>
                    <a:pt x="2798" y="5608"/>
                    <a:pt x="2763" y="5465"/>
                    <a:pt x="2727" y="5346"/>
                  </a:cubicBezTo>
                  <a:cubicBezTo>
                    <a:pt x="2699" y="5273"/>
                    <a:pt x="2629" y="5227"/>
                    <a:pt x="2560" y="5227"/>
                  </a:cubicBezTo>
                  <a:cubicBezTo>
                    <a:pt x="2539" y="5227"/>
                    <a:pt x="2519" y="5231"/>
                    <a:pt x="2501" y="5239"/>
                  </a:cubicBezTo>
                  <a:cubicBezTo>
                    <a:pt x="2405" y="5263"/>
                    <a:pt x="2370" y="5370"/>
                    <a:pt x="2394" y="5465"/>
                  </a:cubicBezTo>
                  <a:cubicBezTo>
                    <a:pt x="2405" y="5501"/>
                    <a:pt x="2405" y="5549"/>
                    <a:pt x="2405" y="5596"/>
                  </a:cubicBezTo>
                  <a:lnTo>
                    <a:pt x="322" y="5596"/>
                  </a:lnTo>
                  <a:cubicBezTo>
                    <a:pt x="417" y="5132"/>
                    <a:pt x="881" y="4834"/>
                    <a:pt x="1370" y="4549"/>
                  </a:cubicBezTo>
                  <a:cubicBezTo>
                    <a:pt x="1560" y="4656"/>
                    <a:pt x="1774" y="4775"/>
                    <a:pt x="1929" y="4906"/>
                  </a:cubicBezTo>
                  <a:cubicBezTo>
                    <a:pt x="1960" y="4932"/>
                    <a:pt x="1998" y="4944"/>
                    <a:pt x="2035" y="4944"/>
                  </a:cubicBezTo>
                  <a:cubicBezTo>
                    <a:pt x="2084" y="4944"/>
                    <a:pt x="2134" y="4923"/>
                    <a:pt x="2167" y="4882"/>
                  </a:cubicBezTo>
                  <a:cubicBezTo>
                    <a:pt x="2227" y="4811"/>
                    <a:pt x="2215" y="4703"/>
                    <a:pt x="2144" y="4644"/>
                  </a:cubicBezTo>
                  <a:cubicBezTo>
                    <a:pt x="2001" y="4537"/>
                    <a:pt x="1858" y="4453"/>
                    <a:pt x="1703" y="4358"/>
                  </a:cubicBezTo>
                  <a:cubicBezTo>
                    <a:pt x="2263" y="4049"/>
                    <a:pt x="2775" y="3644"/>
                    <a:pt x="2775" y="2965"/>
                  </a:cubicBezTo>
                  <a:cubicBezTo>
                    <a:pt x="2775" y="2727"/>
                    <a:pt x="2703" y="2513"/>
                    <a:pt x="2596" y="2334"/>
                  </a:cubicBezTo>
                  <a:cubicBezTo>
                    <a:pt x="2560" y="2275"/>
                    <a:pt x="2441" y="1989"/>
                    <a:pt x="1703" y="1560"/>
                  </a:cubicBezTo>
                  <a:cubicBezTo>
                    <a:pt x="2263" y="1239"/>
                    <a:pt x="2798" y="846"/>
                    <a:pt x="2798" y="167"/>
                  </a:cubicBezTo>
                  <a:cubicBezTo>
                    <a:pt x="2798" y="72"/>
                    <a:pt x="2727" y="0"/>
                    <a:pt x="2632" y="0"/>
                  </a:cubicBezTo>
                  <a:cubicBezTo>
                    <a:pt x="2548" y="0"/>
                    <a:pt x="2465" y="72"/>
                    <a:pt x="2465" y="167"/>
                  </a:cubicBezTo>
                  <a:cubicBezTo>
                    <a:pt x="2465" y="739"/>
                    <a:pt x="1965" y="1060"/>
                    <a:pt x="1393" y="1370"/>
                  </a:cubicBezTo>
                  <a:cubicBezTo>
                    <a:pt x="834" y="1060"/>
                    <a:pt x="322" y="727"/>
                    <a:pt x="322" y="167"/>
                  </a:cubicBezTo>
                  <a:cubicBezTo>
                    <a:pt x="322" y="72"/>
                    <a:pt x="250" y="0"/>
                    <a:pt x="167" y="0"/>
                  </a:cubicBezTo>
                  <a:close/>
                </a:path>
              </a:pathLst>
            </a:cu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800"/>
              <a:endParaRPr sz="3600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22" name="Google Shape;10204;p58">
              <a:extLst>
                <a:ext uri="{FF2B5EF4-FFF2-40B4-BE49-F238E27FC236}">
                  <a16:creationId xmlns:a16="http://schemas.microsoft.com/office/drawing/2014/main" id="{39E9ECD8-DC6E-4F07-E455-6778D59B5CC1}"/>
                </a:ext>
              </a:extLst>
            </p:cNvPr>
            <p:cNvSpPr/>
            <p:nvPr/>
          </p:nvSpPr>
          <p:spPr>
            <a:xfrm>
              <a:off x="6395474" y="4282651"/>
              <a:ext cx="89544" cy="366778"/>
            </a:xfrm>
            <a:custGeom>
              <a:avLst/>
              <a:gdLst/>
              <a:ahLst/>
              <a:cxnLst/>
              <a:rect l="l" t="t" r="r" b="b"/>
              <a:pathLst>
                <a:path w="2811" h="11514" extrusionOk="0">
                  <a:moveTo>
                    <a:pt x="2799" y="2906"/>
                  </a:moveTo>
                  <a:cubicBezTo>
                    <a:pt x="2799" y="2912"/>
                    <a:pt x="2802" y="2914"/>
                    <a:pt x="2803" y="2914"/>
                  </a:cubicBezTo>
                  <a:cubicBezTo>
                    <a:pt x="2805" y="2914"/>
                    <a:pt x="2805" y="2912"/>
                    <a:pt x="2799" y="2906"/>
                  </a:cubicBezTo>
                  <a:close/>
                  <a:moveTo>
                    <a:pt x="2453" y="3096"/>
                  </a:moveTo>
                  <a:cubicBezTo>
                    <a:pt x="2382" y="3584"/>
                    <a:pt x="1918" y="3870"/>
                    <a:pt x="1406" y="4168"/>
                  </a:cubicBezTo>
                  <a:cubicBezTo>
                    <a:pt x="882" y="3870"/>
                    <a:pt x="417" y="3584"/>
                    <a:pt x="346" y="3096"/>
                  </a:cubicBezTo>
                  <a:close/>
                  <a:moveTo>
                    <a:pt x="1394" y="4549"/>
                  </a:moveTo>
                  <a:cubicBezTo>
                    <a:pt x="1680" y="4715"/>
                    <a:pt x="1965" y="4882"/>
                    <a:pt x="2156" y="5072"/>
                  </a:cubicBezTo>
                  <a:lnTo>
                    <a:pt x="644" y="5072"/>
                  </a:lnTo>
                  <a:cubicBezTo>
                    <a:pt x="834" y="4882"/>
                    <a:pt x="1120" y="4715"/>
                    <a:pt x="1394" y="4549"/>
                  </a:cubicBezTo>
                  <a:close/>
                  <a:moveTo>
                    <a:pt x="2394" y="5418"/>
                  </a:moveTo>
                  <a:cubicBezTo>
                    <a:pt x="2501" y="5644"/>
                    <a:pt x="2501" y="5858"/>
                    <a:pt x="2394" y="6096"/>
                  </a:cubicBezTo>
                  <a:lnTo>
                    <a:pt x="406" y="6096"/>
                  </a:lnTo>
                  <a:cubicBezTo>
                    <a:pt x="298" y="5858"/>
                    <a:pt x="298" y="5644"/>
                    <a:pt x="406" y="5418"/>
                  </a:cubicBezTo>
                  <a:close/>
                  <a:moveTo>
                    <a:pt x="2156" y="6442"/>
                  </a:moveTo>
                  <a:cubicBezTo>
                    <a:pt x="1965" y="6632"/>
                    <a:pt x="1680" y="6799"/>
                    <a:pt x="1406" y="6966"/>
                  </a:cubicBezTo>
                  <a:cubicBezTo>
                    <a:pt x="1120" y="6799"/>
                    <a:pt x="846" y="6632"/>
                    <a:pt x="644" y="6442"/>
                  </a:cubicBezTo>
                  <a:close/>
                  <a:moveTo>
                    <a:pt x="1406" y="7347"/>
                  </a:moveTo>
                  <a:cubicBezTo>
                    <a:pt x="1906" y="7632"/>
                    <a:pt x="2358" y="7918"/>
                    <a:pt x="2453" y="8382"/>
                  </a:cubicBezTo>
                  <a:lnTo>
                    <a:pt x="358" y="8382"/>
                  </a:lnTo>
                  <a:cubicBezTo>
                    <a:pt x="453" y="7918"/>
                    <a:pt x="906" y="7632"/>
                    <a:pt x="1406" y="7347"/>
                  </a:cubicBezTo>
                  <a:close/>
                  <a:moveTo>
                    <a:pt x="2442" y="8716"/>
                  </a:moveTo>
                  <a:cubicBezTo>
                    <a:pt x="2370" y="9180"/>
                    <a:pt x="1906" y="9478"/>
                    <a:pt x="1406" y="9764"/>
                  </a:cubicBezTo>
                  <a:cubicBezTo>
                    <a:pt x="894" y="9478"/>
                    <a:pt x="429" y="9192"/>
                    <a:pt x="346" y="8716"/>
                  </a:cubicBezTo>
                  <a:close/>
                  <a:moveTo>
                    <a:pt x="179" y="0"/>
                  </a:moveTo>
                  <a:cubicBezTo>
                    <a:pt x="96" y="0"/>
                    <a:pt x="13" y="72"/>
                    <a:pt x="13" y="167"/>
                  </a:cubicBezTo>
                  <a:cubicBezTo>
                    <a:pt x="13" y="858"/>
                    <a:pt x="548" y="1251"/>
                    <a:pt x="1084" y="1560"/>
                  </a:cubicBezTo>
                  <a:cubicBezTo>
                    <a:pt x="953" y="1632"/>
                    <a:pt x="834" y="1715"/>
                    <a:pt x="715" y="1786"/>
                  </a:cubicBezTo>
                  <a:cubicBezTo>
                    <a:pt x="584" y="1870"/>
                    <a:pt x="656" y="2096"/>
                    <a:pt x="822" y="2096"/>
                  </a:cubicBezTo>
                  <a:cubicBezTo>
                    <a:pt x="906" y="2096"/>
                    <a:pt x="870" y="2072"/>
                    <a:pt x="1430" y="1751"/>
                  </a:cubicBezTo>
                  <a:cubicBezTo>
                    <a:pt x="1918" y="2036"/>
                    <a:pt x="2370" y="2310"/>
                    <a:pt x="2477" y="2751"/>
                  </a:cubicBezTo>
                  <a:lnTo>
                    <a:pt x="406" y="2751"/>
                  </a:lnTo>
                  <a:cubicBezTo>
                    <a:pt x="417" y="2703"/>
                    <a:pt x="417" y="2644"/>
                    <a:pt x="429" y="2608"/>
                  </a:cubicBezTo>
                  <a:cubicBezTo>
                    <a:pt x="477" y="2513"/>
                    <a:pt x="429" y="2429"/>
                    <a:pt x="346" y="2382"/>
                  </a:cubicBezTo>
                  <a:cubicBezTo>
                    <a:pt x="320" y="2369"/>
                    <a:pt x="295" y="2363"/>
                    <a:pt x="271" y="2363"/>
                  </a:cubicBezTo>
                  <a:cubicBezTo>
                    <a:pt x="208" y="2363"/>
                    <a:pt x="154" y="2404"/>
                    <a:pt x="120" y="2465"/>
                  </a:cubicBezTo>
                  <a:cubicBezTo>
                    <a:pt x="60" y="2608"/>
                    <a:pt x="36" y="2751"/>
                    <a:pt x="13" y="2917"/>
                  </a:cubicBezTo>
                  <a:lnTo>
                    <a:pt x="13" y="2929"/>
                  </a:lnTo>
                  <a:cubicBezTo>
                    <a:pt x="1" y="3620"/>
                    <a:pt x="489" y="4013"/>
                    <a:pt x="1084" y="4358"/>
                  </a:cubicBezTo>
                  <a:cubicBezTo>
                    <a:pt x="537" y="4668"/>
                    <a:pt x="13" y="5072"/>
                    <a:pt x="13" y="5763"/>
                  </a:cubicBezTo>
                  <a:cubicBezTo>
                    <a:pt x="13" y="6442"/>
                    <a:pt x="537" y="6847"/>
                    <a:pt x="1084" y="7156"/>
                  </a:cubicBezTo>
                  <a:cubicBezTo>
                    <a:pt x="513" y="7501"/>
                    <a:pt x="13" y="7882"/>
                    <a:pt x="13" y="8561"/>
                  </a:cubicBezTo>
                  <a:cubicBezTo>
                    <a:pt x="13" y="9240"/>
                    <a:pt x="537" y="9644"/>
                    <a:pt x="1084" y="9954"/>
                  </a:cubicBezTo>
                  <a:cubicBezTo>
                    <a:pt x="537" y="10264"/>
                    <a:pt x="13" y="10668"/>
                    <a:pt x="13" y="11359"/>
                  </a:cubicBezTo>
                  <a:cubicBezTo>
                    <a:pt x="13" y="11442"/>
                    <a:pt x="96" y="11514"/>
                    <a:pt x="179" y="11514"/>
                  </a:cubicBezTo>
                  <a:cubicBezTo>
                    <a:pt x="275" y="11514"/>
                    <a:pt x="346" y="11442"/>
                    <a:pt x="346" y="11359"/>
                  </a:cubicBezTo>
                  <a:cubicBezTo>
                    <a:pt x="346" y="10776"/>
                    <a:pt x="846" y="10466"/>
                    <a:pt x="1418" y="10145"/>
                  </a:cubicBezTo>
                  <a:cubicBezTo>
                    <a:pt x="1977" y="10466"/>
                    <a:pt x="2489" y="10776"/>
                    <a:pt x="2489" y="11359"/>
                  </a:cubicBezTo>
                  <a:cubicBezTo>
                    <a:pt x="2489" y="11442"/>
                    <a:pt x="2561" y="11514"/>
                    <a:pt x="2656" y="11514"/>
                  </a:cubicBezTo>
                  <a:cubicBezTo>
                    <a:pt x="2739" y="11514"/>
                    <a:pt x="2811" y="11442"/>
                    <a:pt x="2811" y="11359"/>
                  </a:cubicBezTo>
                  <a:cubicBezTo>
                    <a:pt x="2811" y="10668"/>
                    <a:pt x="2299" y="10264"/>
                    <a:pt x="1739" y="9954"/>
                  </a:cubicBezTo>
                  <a:cubicBezTo>
                    <a:pt x="2322" y="9609"/>
                    <a:pt x="2811" y="9228"/>
                    <a:pt x="2811" y="8537"/>
                  </a:cubicBezTo>
                  <a:cubicBezTo>
                    <a:pt x="2811" y="7859"/>
                    <a:pt x="2299" y="7466"/>
                    <a:pt x="1739" y="7144"/>
                  </a:cubicBezTo>
                  <a:cubicBezTo>
                    <a:pt x="2299" y="6835"/>
                    <a:pt x="2811" y="6430"/>
                    <a:pt x="2811" y="5739"/>
                  </a:cubicBezTo>
                  <a:cubicBezTo>
                    <a:pt x="2811" y="5061"/>
                    <a:pt x="2299" y="4656"/>
                    <a:pt x="1739" y="4346"/>
                  </a:cubicBezTo>
                  <a:cubicBezTo>
                    <a:pt x="2358" y="4001"/>
                    <a:pt x="2799" y="3632"/>
                    <a:pt x="2799" y="2906"/>
                  </a:cubicBezTo>
                  <a:cubicBezTo>
                    <a:pt x="2775" y="2251"/>
                    <a:pt x="2263" y="1870"/>
                    <a:pt x="1739" y="1560"/>
                  </a:cubicBezTo>
                  <a:cubicBezTo>
                    <a:pt x="2299" y="1251"/>
                    <a:pt x="2811" y="846"/>
                    <a:pt x="2811" y="167"/>
                  </a:cubicBezTo>
                  <a:cubicBezTo>
                    <a:pt x="2811" y="72"/>
                    <a:pt x="2739" y="0"/>
                    <a:pt x="2656" y="0"/>
                  </a:cubicBezTo>
                  <a:cubicBezTo>
                    <a:pt x="2561" y="0"/>
                    <a:pt x="2489" y="72"/>
                    <a:pt x="2489" y="167"/>
                  </a:cubicBezTo>
                  <a:cubicBezTo>
                    <a:pt x="2489" y="739"/>
                    <a:pt x="1977" y="1060"/>
                    <a:pt x="1418" y="1370"/>
                  </a:cubicBezTo>
                  <a:cubicBezTo>
                    <a:pt x="846" y="1060"/>
                    <a:pt x="346" y="727"/>
                    <a:pt x="346" y="167"/>
                  </a:cubicBezTo>
                  <a:cubicBezTo>
                    <a:pt x="346" y="72"/>
                    <a:pt x="275" y="0"/>
                    <a:pt x="179" y="0"/>
                  </a:cubicBezTo>
                  <a:close/>
                </a:path>
              </a:pathLst>
            </a:cu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defTabSz="1828800"/>
              <a:endParaRPr sz="3600" kern="0">
                <a:solidFill>
                  <a:sysClr val="windowText" lastClr="000000"/>
                </a:solidFill>
              </a:endParaRPr>
            </a:p>
          </p:txBody>
        </p:sp>
      </p:grpSp>
      <p:pic>
        <p:nvPicPr>
          <p:cNvPr id="31" name="Graphic 30" descr="DNA with solid fill">
            <a:extLst>
              <a:ext uri="{FF2B5EF4-FFF2-40B4-BE49-F238E27FC236}">
                <a16:creationId xmlns:a16="http://schemas.microsoft.com/office/drawing/2014/main" id="{969964B9-3B3E-F4D1-BD0A-0477638D53B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2254761">
            <a:off x="7817213" y="5840170"/>
            <a:ext cx="399075" cy="365469"/>
          </a:xfrm>
          <a:prstGeom prst="rect">
            <a:avLst/>
          </a:prstGeom>
        </p:spPr>
      </p:pic>
      <p:pic>
        <p:nvPicPr>
          <p:cNvPr id="36" name="Graphic 35" descr="DNA with solid fill">
            <a:extLst>
              <a:ext uri="{FF2B5EF4-FFF2-40B4-BE49-F238E27FC236}">
                <a16:creationId xmlns:a16="http://schemas.microsoft.com/office/drawing/2014/main" id="{B17240E6-FB3E-6783-A8EF-EA9EC0E0E3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2254761">
            <a:off x="10163904" y="4624123"/>
            <a:ext cx="535797" cy="490678"/>
          </a:xfrm>
          <a:prstGeom prst="rect">
            <a:avLst/>
          </a:prstGeom>
        </p:spPr>
      </p:pic>
      <p:pic>
        <p:nvPicPr>
          <p:cNvPr id="37" name="Graphic 36" descr="DNA with solid fill">
            <a:extLst>
              <a:ext uri="{FF2B5EF4-FFF2-40B4-BE49-F238E27FC236}">
                <a16:creationId xmlns:a16="http://schemas.microsoft.com/office/drawing/2014/main" id="{419BD8A5-5D74-FA3A-8D2A-BE70955B1C3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2254761">
            <a:off x="8997872" y="5674925"/>
            <a:ext cx="535797" cy="490678"/>
          </a:xfrm>
          <a:prstGeom prst="rect">
            <a:avLst/>
          </a:prstGeom>
        </p:spPr>
      </p:pic>
      <p:pic>
        <p:nvPicPr>
          <p:cNvPr id="38" name="Graphic 37" descr="DNA with solid fill">
            <a:extLst>
              <a:ext uri="{FF2B5EF4-FFF2-40B4-BE49-F238E27FC236}">
                <a16:creationId xmlns:a16="http://schemas.microsoft.com/office/drawing/2014/main" id="{759A1F2E-4118-1E91-C07A-6391CD4175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2254761">
            <a:off x="8714805" y="4404511"/>
            <a:ext cx="535797" cy="490678"/>
          </a:xfrm>
          <a:prstGeom prst="rect">
            <a:avLst/>
          </a:prstGeom>
        </p:spPr>
      </p:pic>
      <p:pic>
        <p:nvPicPr>
          <p:cNvPr id="39" name="Graphic 38" descr="DNA with solid fill">
            <a:extLst>
              <a:ext uri="{FF2B5EF4-FFF2-40B4-BE49-F238E27FC236}">
                <a16:creationId xmlns:a16="http://schemas.microsoft.com/office/drawing/2014/main" id="{BC8598D1-95EC-3B0E-7EBF-F18CE6A494A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8315550">
            <a:off x="8012722" y="4858362"/>
            <a:ext cx="538067" cy="430629"/>
          </a:xfrm>
          <a:prstGeom prst="rect">
            <a:avLst/>
          </a:prstGeom>
        </p:spPr>
      </p:pic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C013E549-ADF5-70FA-BE92-8FA68F49838F}"/>
              </a:ext>
            </a:extLst>
          </p:cNvPr>
          <p:cNvSpPr/>
          <p:nvPr/>
        </p:nvSpPr>
        <p:spPr>
          <a:xfrm>
            <a:off x="28657" y="9435832"/>
            <a:ext cx="908960" cy="851168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Brain in head with solid fill">
            <a:extLst>
              <a:ext uri="{FF2B5EF4-FFF2-40B4-BE49-F238E27FC236}">
                <a16:creationId xmlns:a16="http://schemas.microsoft.com/office/drawing/2014/main" id="{08AF07B8-2302-3452-DD1B-DCBA498987A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57841" y="9501455"/>
            <a:ext cx="680359" cy="68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99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0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0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76514-B6AF-34AF-20D9-8CC8801FD4A3}"/>
              </a:ext>
            </a:extLst>
          </p:cNvPr>
          <p:cNvSpPr/>
          <p:nvPr/>
        </p:nvSpPr>
        <p:spPr>
          <a:xfrm>
            <a:off x="0" y="7620"/>
            <a:ext cx="4114800" cy="10287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68" name="Freeform: Shape 6">
            <a:extLst>
              <a:ext uri="{FF2B5EF4-FFF2-40B4-BE49-F238E27FC236}">
                <a16:creationId xmlns:a16="http://schemas.microsoft.com/office/drawing/2014/main" id="{3EA9EF1A-E63E-7DA7-C108-DA2B7CAEB052}"/>
              </a:ext>
            </a:extLst>
          </p:cNvPr>
          <p:cNvSpPr/>
          <p:nvPr/>
        </p:nvSpPr>
        <p:spPr>
          <a:xfrm flipH="1">
            <a:off x="2286000" y="7298120"/>
            <a:ext cx="1828800" cy="3364625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Freeform: Shape 4">
            <a:extLst>
              <a:ext uri="{FF2B5EF4-FFF2-40B4-BE49-F238E27FC236}">
                <a16:creationId xmlns:a16="http://schemas.microsoft.com/office/drawing/2014/main" id="{7A9F2ACB-4A01-DE62-126E-06CE43D6B5D4}"/>
              </a:ext>
            </a:extLst>
          </p:cNvPr>
          <p:cNvSpPr/>
          <p:nvPr/>
        </p:nvSpPr>
        <p:spPr>
          <a:xfrm flipH="1">
            <a:off x="2286000" y="4395794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Freeform: Shape 3">
            <a:extLst>
              <a:ext uri="{FF2B5EF4-FFF2-40B4-BE49-F238E27FC236}">
                <a16:creationId xmlns:a16="http://schemas.microsoft.com/office/drawing/2014/main" id="{CFAD6885-591A-3C5D-EFD7-317EF62C0A3E}"/>
              </a:ext>
            </a:extLst>
          </p:cNvPr>
          <p:cNvSpPr/>
          <p:nvPr/>
        </p:nvSpPr>
        <p:spPr>
          <a:xfrm flipH="1">
            <a:off x="2286000" y="2944631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Freeform: Shape 2">
            <a:extLst>
              <a:ext uri="{FF2B5EF4-FFF2-40B4-BE49-F238E27FC236}">
                <a16:creationId xmlns:a16="http://schemas.microsoft.com/office/drawing/2014/main" id="{C0F9B14F-6340-96FD-ED41-A5F7789C95E5}"/>
              </a:ext>
            </a:extLst>
          </p:cNvPr>
          <p:cNvSpPr/>
          <p:nvPr/>
        </p:nvSpPr>
        <p:spPr>
          <a:xfrm flipH="1">
            <a:off x="2286000" y="1493468"/>
            <a:ext cx="1828800" cy="3200400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">
            <a:extLst>
              <a:ext uri="{FF2B5EF4-FFF2-40B4-BE49-F238E27FC236}">
                <a16:creationId xmlns:a16="http://schemas.microsoft.com/office/drawing/2014/main" id="{DE3834D4-DE40-F2CF-3C12-382449896092}"/>
              </a:ext>
            </a:extLst>
          </p:cNvPr>
          <p:cNvSpPr/>
          <p:nvPr/>
        </p:nvSpPr>
        <p:spPr>
          <a:xfrm flipH="1">
            <a:off x="2286000" y="-325294"/>
            <a:ext cx="1828800" cy="3567999"/>
          </a:xfrm>
          <a:custGeom>
            <a:avLst/>
            <a:gdLst>
              <a:gd name="connsiteX0" fmla="*/ 0 w 2743200"/>
              <a:gd name="connsiteY0" fmla="*/ 5341620 h 5486400"/>
              <a:gd name="connsiteX1" fmla="*/ 7082 w 2743200"/>
              <a:gd name="connsiteY1" fmla="*/ 5481858 h 5486400"/>
              <a:gd name="connsiteX2" fmla="*/ 7775 w 2743200"/>
              <a:gd name="connsiteY2" fmla="*/ 5486400 h 5486400"/>
              <a:gd name="connsiteX3" fmla="*/ 0 w 2743200"/>
              <a:gd name="connsiteY3" fmla="*/ 5486400 h 5486400"/>
              <a:gd name="connsiteX4" fmla="*/ 0 w 2743200"/>
              <a:gd name="connsiteY4" fmla="*/ 0 h 5486400"/>
              <a:gd name="connsiteX5" fmla="*/ 8938 w 2743200"/>
              <a:gd name="connsiteY5" fmla="*/ 0 h 5486400"/>
              <a:gd name="connsiteX6" fmla="*/ 27866 w 2743200"/>
              <a:gd name="connsiteY6" fmla="*/ 124026 h 5486400"/>
              <a:gd name="connsiteX7" fmla="*/ 1371600 w 2743200"/>
              <a:gd name="connsiteY7" fmla="*/ 1219200 h 5486400"/>
              <a:gd name="connsiteX8" fmla="*/ 1371600 w 2743200"/>
              <a:gd name="connsiteY8" fmla="*/ 1226820 h 5486400"/>
              <a:gd name="connsiteX9" fmla="*/ 2743200 w 2743200"/>
              <a:gd name="connsiteY9" fmla="*/ 2598420 h 5486400"/>
              <a:gd name="connsiteX10" fmla="*/ 1371600 w 2743200"/>
              <a:gd name="connsiteY10" fmla="*/ 3970020 h 5486400"/>
              <a:gd name="connsiteX11" fmla="*/ 0 w 2743200"/>
              <a:gd name="connsiteY11" fmla="*/ 5341620 h 5486400"/>
              <a:gd name="connsiteX12" fmla="*/ 0 w 2743200"/>
              <a:gd name="connsiteY12" fmla="*/ 25984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43200" h="5486400">
                <a:moveTo>
                  <a:pt x="0" y="5341620"/>
                </a:moveTo>
                <a:cubicBezTo>
                  <a:pt x="0" y="5388965"/>
                  <a:pt x="2399" y="5435749"/>
                  <a:pt x="7082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6" y="1219200"/>
                  <a:pt x="1371600" y="1219200"/>
                </a:cubicBezTo>
                <a:lnTo>
                  <a:pt x="1371600" y="1226820"/>
                </a:lnTo>
                <a:cubicBezTo>
                  <a:pt x="2129114" y="1226820"/>
                  <a:pt x="2743200" y="1840906"/>
                  <a:pt x="2743200" y="2598420"/>
                </a:cubicBezTo>
                <a:cubicBezTo>
                  <a:pt x="2743200" y="3355934"/>
                  <a:pt x="2129114" y="3970020"/>
                  <a:pt x="1371600" y="3970020"/>
                </a:cubicBezTo>
                <a:cubicBezTo>
                  <a:pt x="614086" y="3970020"/>
                  <a:pt x="0" y="4584106"/>
                  <a:pt x="0" y="5341620"/>
                </a:cubicBezTo>
                <a:lnTo>
                  <a:pt x="0" y="2598420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lowchart: Connector 86">
            <a:extLst>
              <a:ext uri="{FF2B5EF4-FFF2-40B4-BE49-F238E27FC236}">
                <a16:creationId xmlns:a16="http://schemas.microsoft.com/office/drawing/2014/main" id="{9BBECF84-AA41-3F9E-C86F-F873A8F3A828}"/>
              </a:ext>
            </a:extLst>
          </p:cNvPr>
          <p:cNvSpPr/>
          <p:nvPr/>
        </p:nvSpPr>
        <p:spPr>
          <a:xfrm>
            <a:off x="2500146" y="3799522"/>
            <a:ext cx="1273067" cy="1190877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Flowchart: Connector 90">
            <a:extLst>
              <a:ext uri="{FF2B5EF4-FFF2-40B4-BE49-F238E27FC236}">
                <a16:creationId xmlns:a16="http://schemas.microsoft.com/office/drawing/2014/main" id="{A97B26D4-F458-473D-33F4-6C855AC2BF5B}"/>
              </a:ext>
            </a:extLst>
          </p:cNvPr>
          <p:cNvSpPr/>
          <p:nvPr/>
        </p:nvSpPr>
        <p:spPr>
          <a:xfrm>
            <a:off x="2500146" y="5302886"/>
            <a:ext cx="1273067" cy="1190877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lowchart: Connector 92">
            <a:extLst>
              <a:ext uri="{FF2B5EF4-FFF2-40B4-BE49-F238E27FC236}">
                <a16:creationId xmlns:a16="http://schemas.microsoft.com/office/drawing/2014/main" id="{9ABD21B2-411D-5C0F-F9BC-D6CB4ABD1DE7}"/>
              </a:ext>
            </a:extLst>
          </p:cNvPr>
          <p:cNvSpPr/>
          <p:nvPr/>
        </p:nvSpPr>
        <p:spPr>
          <a:xfrm>
            <a:off x="2500146" y="8309616"/>
            <a:ext cx="1273067" cy="1190877"/>
          </a:xfrm>
          <a:prstGeom prst="flowChartConnector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lowchart: Connector 93">
            <a:extLst>
              <a:ext uri="{FF2B5EF4-FFF2-40B4-BE49-F238E27FC236}">
                <a16:creationId xmlns:a16="http://schemas.microsoft.com/office/drawing/2014/main" id="{560356E3-5D12-62F3-3383-2CFA04E2B7B2}"/>
              </a:ext>
            </a:extLst>
          </p:cNvPr>
          <p:cNvSpPr/>
          <p:nvPr/>
        </p:nvSpPr>
        <p:spPr>
          <a:xfrm>
            <a:off x="2500146" y="2296158"/>
            <a:ext cx="1273067" cy="119087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Flowchart: Connector 94">
            <a:extLst>
              <a:ext uri="{FF2B5EF4-FFF2-40B4-BE49-F238E27FC236}">
                <a16:creationId xmlns:a16="http://schemas.microsoft.com/office/drawing/2014/main" id="{7C9035F5-5E62-51E6-6E3A-43DEB79D6D0A}"/>
              </a:ext>
            </a:extLst>
          </p:cNvPr>
          <p:cNvSpPr/>
          <p:nvPr/>
        </p:nvSpPr>
        <p:spPr>
          <a:xfrm>
            <a:off x="2500146" y="792794"/>
            <a:ext cx="1273067" cy="1190877"/>
          </a:xfrm>
          <a:prstGeom prst="flowChartConnector">
            <a:avLst/>
          </a:prstGeom>
          <a:solidFill>
            <a:srgbClr val="5266F8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6" name="Graphic 95" descr="Classroom with solid fill">
            <a:extLst>
              <a:ext uri="{FF2B5EF4-FFF2-40B4-BE49-F238E27FC236}">
                <a16:creationId xmlns:a16="http://schemas.microsoft.com/office/drawing/2014/main" id="{DAAB2F6D-8993-DB30-C480-FEEF5788F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2180" y="880024"/>
            <a:ext cx="914400" cy="914400"/>
          </a:xfrm>
          <a:prstGeom prst="rect">
            <a:avLst/>
          </a:prstGeom>
        </p:spPr>
      </p:pic>
      <p:pic>
        <p:nvPicPr>
          <p:cNvPr id="97" name="Graphic 96" descr="DNA with solid fill">
            <a:extLst>
              <a:ext uri="{FF2B5EF4-FFF2-40B4-BE49-F238E27FC236}">
                <a16:creationId xmlns:a16="http://schemas.microsoft.com/office/drawing/2014/main" id="{F415F3C0-ECB2-885E-EE33-716B47550E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79479" y="2407868"/>
            <a:ext cx="914400" cy="912080"/>
          </a:xfrm>
          <a:prstGeom prst="rect">
            <a:avLst/>
          </a:prstGeom>
        </p:spPr>
      </p:pic>
      <p:pic>
        <p:nvPicPr>
          <p:cNvPr id="104" name="Graphic 103" descr="Brain in head with solid fill">
            <a:extLst>
              <a:ext uri="{FF2B5EF4-FFF2-40B4-BE49-F238E27FC236}">
                <a16:creationId xmlns:a16="http://schemas.microsoft.com/office/drawing/2014/main" id="{275C08EF-9AA7-69B1-B9E0-4F727976D1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722180" y="5479478"/>
            <a:ext cx="849261" cy="849261"/>
          </a:xfrm>
          <a:prstGeom prst="rect">
            <a:avLst/>
          </a:prstGeom>
        </p:spPr>
      </p:pic>
      <p:pic>
        <p:nvPicPr>
          <p:cNvPr id="107" name="Graphic 106" descr="Books with solid fill">
            <a:extLst>
              <a:ext uri="{FF2B5EF4-FFF2-40B4-BE49-F238E27FC236}">
                <a16:creationId xmlns:a16="http://schemas.microsoft.com/office/drawing/2014/main" id="{6EF66773-1594-3E4B-7F27-7EBBC8A09D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712048" y="8441119"/>
            <a:ext cx="914400" cy="914400"/>
          </a:xfrm>
          <a:prstGeom prst="rect">
            <a:avLst/>
          </a:prstGeom>
        </p:spPr>
      </p:pic>
      <p:pic>
        <p:nvPicPr>
          <p:cNvPr id="109" name="Graphic 108" descr="Microscope with solid fill">
            <a:extLst>
              <a:ext uri="{FF2B5EF4-FFF2-40B4-BE49-F238E27FC236}">
                <a16:creationId xmlns:a16="http://schemas.microsoft.com/office/drawing/2014/main" id="{3E6459A8-E0E0-E02E-F40E-0925E8CB51F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663713" y="3978905"/>
            <a:ext cx="914400" cy="914400"/>
          </a:xfrm>
          <a:prstGeom prst="rect">
            <a:avLst/>
          </a:prstGeom>
        </p:spPr>
      </p:pic>
      <p:sp>
        <p:nvSpPr>
          <p:cNvPr id="3" name="Freeform: Shape 7">
            <a:extLst>
              <a:ext uri="{FF2B5EF4-FFF2-40B4-BE49-F238E27FC236}">
                <a16:creationId xmlns:a16="http://schemas.microsoft.com/office/drawing/2014/main" id="{B4905E3D-F844-0903-3EDF-C0F2FAB9AA4B}"/>
              </a:ext>
            </a:extLst>
          </p:cNvPr>
          <p:cNvSpPr/>
          <p:nvPr/>
        </p:nvSpPr>
        <p:spPr>
          <a:xfrm flipH="1">
            <a:off x="878928" y="6285007"/>
            <a:ext cx="3235872" cy="2660400"/>
          </a:xfrm>
          <a:custGeom>
            <a:avLst/>
            <a:gdLst>
              <a:gd name="connsiteX0" fmla="*/ 0 w 5562600"/>
              <a:gd name="connsiteY0" fmla="*/ 5341620 h 5486400"/>
              <a:gd name="connsiteX1" fmla="*/ 7081 w 5562600"/>
              <a:gd name="connsiteY1" fmla="*/ 5481858 h 5486400"/>
              <a:gd name="connsiteX2" fmla="*/ 7775 w 5562600"/>
              <a:gd name="connsiteY2" fmla="*/ 5486400 h 5486400"/>
              <a:gd name="connsiteX3" fmla="*/ 0 w 5562600"/>
              <a:gd name="connsiteY3" fmla="*/ 5486400 h 5486400"/>
              <a:gd name="connsiteX4" fmla="*/ 0 w 5562600"/>
              <a:gd name="connsiteY4" fmla="*/ 0 h 5486400"/>
              <a:gd name="connsiteX5" fmla="*/ 8938 w 5562600"/>
              <a:gd name="connsiteY5" fmla="*/ 0 h 5486400"/>
              <a:gd name="connsiteX6" fmla="*/ 27866 w 5562600"/>
              <a:gd name="connsiteY6" fmla="*/ 124026 h 5486400"/>
              <a:gd name="connsiteX7" fmla="*/ 1371600 w 5562600"/>
              <a:gd name="connsiteY7" fmla="*/ 1219200 h 5486400"/>
              <a:gd name="connsiteX8" fmla="*/ 1371600 w 5562600"/>
              <a:gd name="connsiteY8" fmla="*/ 1211580 h 5486400"/>
              <a:gd name="connsiteX9" fmla="*/ 4114800 w 5562600"/>
              <a:gd name="connsiteY9" fmla="*/ 1211580 h 5486400"/>
              <a:gd name="connsiteX10" fmla="*/ 4114800 w 5562600"/>
              <a:gd name="connsiteY10" fmla="*/ 1215428 h 5486400"/>
              <a:gd name="connsiteX11" fmla="*/ 4191000 w 5562600"/>
              <a:gd name="connsiteY11" fmla="*/ 1211580 h 5486400"/>
              <a:gd name="connsiteX12" fmla="*/ 5562600 w 5562600"/>
              <a:gd name="connsiteY12" fmla="*/ 2583180 h 5486400"/>
              <a:gd name="connsiteX13" fmla="*/ 4191000 w 5562600"/>
              <a:gd name="connsiteY13" fmla="*/ 3954780 h 5486400"/>
              <a:gd name="connsiteX14" fmla="*/ 4114800 w 5562600"/>
              <a:gd name="connsiteY14" fmla="*/ 3950932 h 5486400"/>
              <a:gd name="connsiteX15" fmla="*/ 4114800 w 5562600"/>
              <a:gd name="connsiteY15" fmla="*/ 3954780 h 5486400"/>
              <a:gd name="connsiteX16" fmla="*/ 1371600 w 5562600"/>
              <a:gd name="connsiteY16" fmla="*/ 3954780 h 5486400"/>
              <a:gd name="connsiteX17" fmla="*/ 1371600 w 5562600"/>
              <a:gd name="connsiteY17" fmla="*/ 3970020 h 5486400"/>
              <a:gd name="connsiteX18" fmla="*/ 0 w 5562600"/>
              <a:gd name="connsiteY18" fmla="*/ 534162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2600" h="5486400">
                <a:moveTo>
                  <a:pt x="0" y="5341620"/>
                </a:moveTo>
                <a:cubicBezTo>
                  <a:pt x="0" y="5388965"/>
                  <a:pt x="2399" y="5435749"/>
                  <a:pt x="7081" y="5481858"/>
                </a:cubicBezTo>
                <a:lnTo>
                  <a:pt x="7775" y="5486400"/>
                </a:lnTo>
                <a:lnTo>
                  <a:pt x="0" y="5486400"/>
                </a:lnTo>
                <a:close/>
                <a:moveTo>
                  <a:pt x="0" y="0"/>
                </a:moveTo>
                <a:lnTo>
                  <a:pt x="8938" y="0"/>
                </a:lnTo>
                <a:lnTo>
                  <a:pt x="27866" y="124026"/>
                </a:lnTo>
                <a:cubicBezTo>
                  <a:pt x="155763" y="749041"/>
                  <a:pt x="708775" y="1219200"/>
                  <a:pt x="1371600" y="1219200"/>
                </a:cubicBezTo>
                <a:lnTo>
                  <a:pt x="1371600" y="1211580"/>
                </a:lnTo>
                <a:lnTo>
                  <a:pt x="4114800" y="1211580"/>
                </a:lnTo>
                <a:lnTo>
                  <a:pt x="4114800" y="1215428"/>
                </a:lnTo>
                <a:lnTo>
                  <a:pt x="4191000" y="1211580"/>
                </a:lnTo>
                <a:cubicBezTo>
                  <a:pt x="4948514" y="1211580"/>
                  <a:pt x="5562600" y="1825666"/>
                  <a:pt x="5562600" y="2583180"/>
                </a:cubicBezTo>
                <a:cubicBezTo>
                  <a:pt x="5562600" y="3340694"/>
                  <a:pt x="4948514" y="3954780"/>
                  <a:pt x="4191000" y="3954780"/>
                </a:cubicBezTo>
                <a:lnTo>
                  <a:pt x="4114800" y="3950932"/>
                </a:lnTo>
                <a:lnTo>
                  <a:pt x="4114800" y="3954780"/>
                </a:lnTo>
                <a:lnTo>
                  <a:pt x="1371600" y="3954780"/>
                </a:lnTo>
                <a:lnTo>
                  <a:pt x="1371600" y="3970020"/>
                </a:lnTo>
                <a:cubicBezTo>
                  <a:pt x="614086" y="3970020"/>
                  <a:pt x="0" y="4584106"/>
                  <a:pt x="0" y="5341620"/>
                </a:cubicBez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63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" name="Flowchart: Connector 91">
            <a:extLst>
              <a:ext uri="{FF2B5EF4-FFF2-40B4-BE49-F238E27FC236}">
                <a16:creationId xmlns:a16="http://schemas.microsoft.com/office/drawing/2014/main" id="{243316FA-1CD6-0518-3DDD-EE7E8C79E868}"/>
              </a:ext>
            </a:extLst>
          </p:cNvPr>
          <p:cNvSpPr/>
          <p:nvPr/>
        </p:nvSpPr>
        <p:spPr>
          <a:xfrm>
            <a:off x="1012933" y="6984509"/>
            <a:ext cx="1273067" cy="1190877"/>
          </a:xfrm>
          <a:prstGeom prst="flowChartConnector">
            <a:avLst/>
          </a:prstGeom>
          <a:solidFill>
            <a:schemeClr val="accent5">
              <a:lumMod val="5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8" name="Graphic 97" descr="Brain with solid fill">
            <a:extLst>
              <a:ext uri="{FF2B5EF4-FFF2-40B4-BE49-F238E27FC236}">
                <a16:creationId xmlns:a16="http://schemas.microsoft.com/office/drawing/2014/main" id="{E4DEEE70-E7B8-D7C1-A574-A395841535F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143795" y="7093980"/>
            <a:ext cx="553774" cy="553774"/>
          </a:xfrm>
          <a:prstGeom prst="rect">
            <a:avLst/>
          </a:prstGeom>
        </p:spPr>
      </p:pic>
      <p:pic>
        <p:nvPicPr>
          <p:cNvPr id="106" name="Graphic 105" descr="DNA with solid fill">
            <a:extLst>
              <a:ext uri="{FF2B5EF4-FFF2-40B4-BE49-F238E27FC236}">
                <a16:creationId xmlns:a16="http://schemas.microsoft.com/office/drawing/2014/main" id="{93C25B7D-CF1C-B894-4383-6E6467ECBA8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5400000" flipV="1">
            <a:off x="1523352" y="7518481"/>
            <a:ext cx="610157" cy="60860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BB85024-1869-90FD-AB69-444653039C7F}"/>
              </a:ext>
            </a:extLst>
          </p:cNvPr>
          <p:cNvSpPr txBox="1"/>
          <p:nvPr/>
        </p:nvSpPr>
        <p:spPr>
          <a:xfrm>
            <a:off x="10525539" y="9355519"/>
            <a:ext cx="1808225" cy="64698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E02749-AEBC-D160-0A9F-18AF0EBE0134}"/>
              </a:ext>
            </a:extLst>
          </p:cNvPr>
          <p:cNvSpPr txBox="1"/>
          <p:nvPr/>
        </p:nvSpPr>
        <p:spPr>
          <a:xfrm>
            <a:off x="4348611" y="689264"/>
            <a:ext cx="148476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Detection of Aβ40 oligomers based on a hairpin</a:t>
            </a:r>
            <a:r>
              <a:rPr lang="fa-IR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978169-2BEA-A3F3-47A4-A90CC86FE111}"/>
              </a:ext>
            </a:extLst>
          </p:cNvPr>
          <p:cNvSpPr/>
          <p:nvPr/>
        </p:nvSpPr>
        <p:spPr>
          <a:xfrm>
            <a:off x="10744200" y="6328739"/>
            <a:ext cx="6530867" cy="2651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45C2FF9-F235-5AC8-D67D-5D41892BFCB1}"/>
              </a:ext>
            </a:extLst>
          </p:cNvPr>
          <p:cNvSpPr/>
          <p:nvPr/>
        </p:nvSpPr>
        <p:spPr>
          <a:xfrm>
            <a:off x="14029298" y="3660542"/>
            <a:ext cx="1828800" cy="5954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12D78D-43BB-FFB8-6D4D-92630A48E795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r="2901"/>
          <a:stretch/>
        </p:blipFill>
        <p:spPr>
          <a:xfrm>
            <a:off x="5181600" y="1983671"/>
            <a:ext cx="11430000" cy="7191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4550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How_Alzheimer_s_Disease_Affects_Your_Brain_Cells_TgrTchmo_uk_137">
            <a:hlinkClick r:id="" action="ppaction://media"/>
            <a:extLst>
              <a:ext uri="{FF2B5EF4-FFF2-40B4-BE49-F238E27FC236}">
                <a16:creationId xmlns:a16="http://schemas.microsoft.com/office/drawing/2014/main" id="{4A5214BB-5234-4647-1A61-C95AF6630A6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015" end="25091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8440400" cy="10287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7963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9585</TotalTime>
  <Words>1066</Words>
  <Application>Microsoft Office PowerPoint</Application>
  <PresentationFormat>Custom</PresentationFormat>
  <Paragraphs>232</Paragraphs>
  <Slides>47</Slides>
  <Notes>2</Notes>
  <HiddenSlides>0</HiddenSlides>
  <MMClips>32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64" baseType="lpstr">
      <vt:lpstr>B Koodak</vt:lpstr>
      <vt:lpstr>TT Chocolates Ultra-Bold</vt:lpstr>
      <vt:lpstr>B Nazanin</vt:lpstr>
      <vt:lpstr>Calibri</vt:lpstr>
      <vt:lpstr>Abril Fatface</vt:lpstr>
      <vt:lpstr>TT Chocolates Bold</vt:lpstr>
      <vt:lpstr>Open Sans Bold</vt:lpstr>
      <vt:lpstr>Anton</vt:lpstr>
      <vt:lpstr>Aldrich</vt:lpstr>
      <vt:lpstr>Questrial</vt:lpstr>
      <vt:lpstr>B Titr</vt:lpstr>
      <vt:lpstr>Times New Roman</vt:lpstr>
      <vt:lpstr>Arial</vt:lpstr>
      <vt:lpstr>Barlow Condensed</vt:lpstr>
      <vt:lpstr>Rajdhani</vt:lpstr>
      <vt:lpstr>Cambria Math</vt:lpstr>
      <vt:lpstr>Office Theme</vt:lpstr>
      <vt:lpstr>PowerPoint Presentation</vt:lpstr>
      <vt:lpstr>List of abbreviations: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Shapes index: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Alzheimer’s  disease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ASUS</dc:creator>
  <cp:lastModifiedBy>VUMS</cp:lastModifiedBy>
  <cp:revision>172</cp:revision>
  <dcterms:created xsi:type="dcterms:W3CDTF">2006-08-16T00:00:00Z</dcterms:created>
  <dcterms:modified xsi:type="dcterms:W3CDTF">2024-05-20T10:12:14Z</dcterms:modified>
  <dc:identifier>DAF_xNKgWkE</dc:identifier>
</cp:coreProperties>
</file>