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1" r:id="rId5"/>
    <p:sldId id="264" r:id="rId6"/>
    <p:sldId id="265" r:id="rId7"/>
    <p:sldId id="266" r:id="rId8"/>
    <p:sldId id="267" r:id="rId9"/>
    <p:sldId id="262" r:id="rId10"/>
    <p:sldId id="257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8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6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3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63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6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C2D28-0F64-44E4-A54C-89D0EE32A3A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9BC58-A4AA-4FC0-BE7D-8A257E58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9451" y="231904"/>
            <a:ext cx="5444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chemeClr val="bg1"/>
                </a:solidFill>
              </a:rPr>
              <a:t>به نام خدا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6738" y="2887926"/>
            <a:ext cx="4909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 u="sng" dirty="0" smtClean="0">
                <a:solidFill>
                  <a:schemeClr val="bg1"/>
                </a:solidFill>
              </a:rPr>
              <a:t>Sequencing</a:t>
            </a:r>
          </a:p>
          <a:p>
            <a:pPr algn="ctr" rtl="1"/>
            <a:endParaRPr lang="fa-IR" sz="2800" u="sng" dirty="0" smtClean="0">
              <a:solidFill>
                <a:schemeClr val="bg1"/>
              </a:solidFill>
            </a:endParaRPr>
          </a:p>
          <a:p>
            <a:pPr algn="ctr" rtl="1"/>
            <a:r>
              <a:rPr lang="fa-IR" sz="2800" u="sng" dirty="0" smtClean="0">
                <a:solidFill>
                  <a:schemeClr val="bg1"/>
                </a:solidFill>
              </a:rPr>
              <a:t>صدف کیانی</a:t>
            </a:r>
            <a:endParaRPr lang="en-US" sz="2800" u="sng" dirty="0" smtClean="0">
              <a:solidFill>
                <a:schemeClr val="bg1"/>
              </a:solidFill>
            </a:endParaRPr>
          </a:p>
          <a:p>
            <a:pPr algn="ctr" rtl="1"/>
            <a:endParaRPr lang="fa-IR" sz="2800" u="sng" dirty="0" smtClean="0">
              <a:solidFill>
                <a:schemeClr val="bg1"/>
              </a:solidFill>
            </a:endParaRPr>
          </a:p>
          <a:p>
            <a:pPr algn="ctr" rtl="1"/>
            <a:r>
              <a:rPr lang="fa-IR" sz="2800" u="sng" dirty="0" smtClean="0">
                <a:solidFill>
                  <a:schemeClr val="bg1"/>
                </a:solidFill>
              </a:rPr>
              <a:t>استاد مربوطه: سرکار خانم دکتر کیفی</a:t>
            </a:r>
            <a:endParaRPr lang="en-US" sz="2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5692" y="914399"/>
            <a:ext cx="6077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u="sng" dirty="0" smtClean="0">
                <a:solidFill>
                  <a:schemeClr val="bg1"/>
                </a:solidFill>
              </a:rPr>
              <a:t>منابع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Blogfa.faradars.org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Geniranlab.ir</a:t>
            </a:r>
            <a:endParaRPr lang="fa-I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3074" y="2382981"/>
            <a:ext cx="607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 smtClean="0">
                <a:solidFill>
                  <a:schemeClr val="bg1"/>
                </a:solidFill>
              </a:rPr>
              <a:t>ممنون از توجه شما</a:t>
            </a:r>
            <a:endParaRPr lang="fa-I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600" dirty="0" smtClean="0">
                <a:solidFill>
                  <a:schemeClr val="bg1"/>
                </a:solidFill>
              </a:rPr>
              <a:t>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067" t="16683" r="22218" b="16822"/>
          <a:stretch/>
        </p:blipFill>
        <p:spPr>
          <a:xfrm>
            <a:off x="1702809" y="845127"/>
            <a:ext cx="8960932" cy="6012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5553" y="177066"/>
            <a:ext cx="2537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solidFill>
                  <a:schemeClr val="bg1"/>
                </a:solidFill>
              </a:rPr>
              <a:t>تاریخچه برسی ژنوم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5635" y="255563"/>
            <a:ext cx="52242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solidFill>
                  <a:schemeClr val="bg1"/>
                </a:solidFill>
              </a:rPr>
              <a:t>توالی یابی به روش سنگر</a:t>
            </a:r>
          </a:p>
          <a:p>
            <a:pPr algn="ctr"/>
            <a:endParaRPr lang="fa-IR" sz="4000" dirty="0">
              <a:solidFill>
                <a:schemeClr val="bg1"/>
              </a:solidFill>
            </a:endParaRP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sz="4000" dirty="0">
                <a:solidFill>
                  <a:schemeClr val="bg1"/>
                </a:solidFill>
              </a:rPr>
              <a:t>خاتمه زنجیره</a:t>
            </a:r>
            <a:endParaRPr lang="en-US" sz="4000" dirty="0">
              <a:solidFill>
                <a:schemeClr val="bg1"/>
              </a:solidFill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sz="4000" dirty="0" smtClean="0">
                <a:solidFill>
                  <a:schemeClr val="bg1"/>
                </a:solidFill>
              </a:rPr>
              <a:t>استفاده از </a:t>
            </a:r>
            <a:r>
              <a:rPr lang="en-US" sz="4000" dirty="0" err="1" smtClean="0">
                <a:solidFill>
                  <a:schemeClr val="bg1"/>
                </a:solidFill>
              </a:rPr>
              <a:t>ddntp</a:t>
            </a:r>
            <a:endParaRPr lang="en-US" sz="4000" dirty="0" smtClean="0">
              <a:solidFill>
                <a:schemeClr val="bg1"/>
              </a:solidFill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fa-IR" sz="4000" dirty="0" smtClean="0">
              <a:solidFill>
                <a:schemeClr val="bg1"/>
              </a:solidFill>
            </a:endParaRPr>
          </a:p>
          <a:p>
            <a:pPr marL="571500" indent="-571500" algn="ctr" rtl="1">
              <a:buFont typeface="Wingdings" panose="05000000000000000000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3" y="546303"/>
            <a:ext cx="5029320" cy="63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800" dirty="0" smtClean="0">
                <a:solidFill>
                  <a:schemeClr val="bg1"/>
                </a:solidFill>
              </a:rPr>
              <a:t>3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The_Sanger_Method_of_DNA_Sequencing_9d1b1e94_5256_4947_a4b0_1d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5" y="0"/>
            <a:ext cx="9525533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9" r="27727" b="1"/>
          <a:stretch/>
        </p:blipFill>
        <p:spPr>
          <a:xfrm>
            <a:off x="1967345" y="-25995"/>
            <a:ext cx="8811491" cy="68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2320" y="338689"/>
            <a:ext cx="43328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solidFill>
                  <a:schemeClr val="bg1"/>
                </a:solidFill>
              </a:rPr>
              <a:t>روش ماکسام-گیلبرت</a:t>
            </a: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fa-IR" sz="4000" dirty="0" smtClean="0">
              <a:solidFill>
                <a:schemeClr val="bg1"/>
              </a:solidFill>
            </a:endParaRPr>
          </a:p>
          <a:p>
            <a:pPr marL="571500" indent="-571500" algn="ctr" rtl="1">
              <a:buFont typeface="Wingdings" panose="05000000000000000000" pitchFamily="2" charset="2"/>
              <a:buChar char="q"/>
            </a:pPr>
            <a:r>
              <a:rPr lang="fa-IR" sz="4000" dirty="0" smtClean="0">
                <a:solidFill>
                  <a:schemeClr val="bg1"/>
                </a:solidFill>
              </a:rPr>
              <a:t> مکانیسم شیمیایی</a:t>
            </a:r>
          </a:p>
          <a:p>
            <a:pPr marL="571500" indent="-571500" algn="ctr" rtl="1">
              <a:buFont typeface="Wingdings" panose="05000000000000000000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 r="27955"/>
          <a:stretch/>
        </p:blipFill>
        <p:spPr>
          <a:xfrm>
            <a:off x="1496291" y="293064"/>
            <a:ext cx="8839200" cy="6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/>
          <a:lstStyle/>
          <a:p>
            <a:r>
              <a:rPr lang="fa-IR" sz="1600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7926" y="180109"/>
            <a:ext cx="6077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Next generation sequencing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(NGS)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fa-IR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7925" y="1334271"/>
            <a:ext cx="607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Third generation sequencing</a:t>
            </a:r>
            <a:endParaRPr lang="fa-IR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82" y="2665944"/>
            <a:ext cx="4354519" cy="2903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77" y="1980602"/>
            <a:ext cx="3044977" cy="4009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6037" y="6086269"/>
            <a:ext cx="281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Helicos</a:t>
            </a:r>
            <a:r>
              <a:rPr lang="en-US" sz="2400" dirty="0" smtClean="0">
                <a:solidFill>
                  <a:schemeClr val="bg1"/>
                </a:solidFill>
              </a:rPr>
              <a:t> Bioscience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7891" y="6086269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Illumina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5169" y="6317102"/>
            <a:ext cx="595532" cy="843353"/>
          </a:xfrm>
        </p:spPr>
        <p:txBody>
          <a:bodyPr>
            <a:normAutofit/>
          </a:bodyPr>
          <a:lstStyle/>
          <a:p>
            <a:r>
              <a:rPr lang="fa-IR" sz="1800" dirty="0" smtClean="0">
                <a:solidFill>
                  <a:schemeClr val="bg1"/>
                </a:solidFill>
              </a:rPr>
              <a:t>8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IMG_73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727" y="1122219"/>
            <a:ext cx="965512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6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60</Words>
  <Application>Microsoft Office PowerPoint</Application>
  <PresentationFormat>Widescreen</PresentationFormat>
  <Paragraphs>39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sadaf</dc:creator>
  <cp:lastModifiedBy>sadaf</cp:lastModifiedBy>
  <cp:revision>15</cp:revision>
  <dcterms:created xsi:type="dcterms:W3CDTF">2025-04-07T01:14:43Z</dcterms:created>
  <dcterms:modified xsi:type="dcterms:W3CDTF">2025-04-14T03:50:23Z</dcterms:modified>
</cp:coreProperties>
</file>