
<file path=[Content_Types].xml><?xml version="1.0" encoding="utf-8"?>
<Types xmlns="http://schemas.openxmlformats.org/package/2006/content-types">
  <Default Extension="fntdata" ContentType="application/x-fontdata"/>
  <Default Extension="jfif"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0" r:id="rId1"/>
  </p:sldMasterIdLst>
  <p:notesMasterIdLst>
    <p:notesMasterId r:id="rId23"/>
  </p:notesMasterIdLst>
  <p:sldIdLst>
    <p:sldId id="313" r:id="rId2"/>
    <p:sldId id="316" r:id="rId3"/>
    <p:sldId id="315" r:id="rId4"/>
    <p:sldId id="318" r:id="rId5"/>
    <p:sldId id="320" r:id="rId6"/>
    <p:sldId id="317" r:id="rId7"/>
    <p:sldId id="321" r:id="rId8"/>
    <p:sldId id="259" r:id="rId9"/>
    <p:sldId id="324" r:id="rId10"/>
    <p:sldId id="258" r:id="rId11"/>
    <p:sldId id="325" r:id="rId12"/>
    <p:sldId id="328" r:id="rId13"/>
    <p:sldId id="322" r:id="rId14"/>
    <p:sldId id="266" r:id="rId15"/>
    <p:sldId id="327" r:id="rId16"/>
    <p:sldId id="262" r:id="rId17"/>
    <p:sldId id="280" r:id="rId18"/>
    <p:sldId id="330" r:id="rId19"/>
    <p:sldId id="269" r:id="rId20"/>
    <p:sldId id="323" r:id="rId21"/>
    <p:sldId id="267" r:id="rId22"/>
  </p:sldIdLst>
  <p:sldSz cx="9144000" cy="5143500" type="screen16x9"/>
  <p:notesSz cx="6858000" cy="9144000"/>
  <p:embeddedFontLst>
    <p:embeddedFont>
      <p:font typeface="Poppins" panose="00000500000000000000" pitchFamily="2" charset="0"/>
      <p:regular r:id="rId24"/>
      <p:bold r:id="rId25"/>
      <p:italic r:id="rId26"/>
      <p:boldItalic r:id="rId27"/>
    </p:embeddedFont>
    <p:embeddedFont>
      <p:font typeface="Poppins Light" panose="00000400000000000000" pitchFamily="2"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C2E0"/>
    <a:srgbClr val="5BACEF"/>
    <a:srgbClr val="996633"/>
    <a:srgbClr val="B00000"/>
    <a:srgbClr val="2F2D2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32417D-EED4-4E25-999B-B5B78516D909}">
  <a:tblStyle styleId="{B332417D-EED4-4E25-999B-B5B78516D90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94660"/>
  </p:normalViewPr>
  <p:slideViewPr>
    <p:cSldViewPr snapToGrid="0">
      <p:cViewPr varScale="1">
        <p:scale>
          <a:sx n="100" d="100"/>
          <a:sy n="100" d="100"/>
        </p:scale>
        <p:origin x="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1a1e24ef0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1a1e24ef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3860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192170d23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192170d23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89014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1e8eb2d320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1e8eb2d320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1092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1a1e24ef0d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1a1e24ef0d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787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11eb218e5da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11eb218e5da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1a1e24ef0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1a1e24ef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6961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11e8eb2d320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11e8eb2d320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1192170d230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1192170d230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1192170d230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1192170d230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0212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1e8eb2d32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11e8eb2d32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1a1e24ef0d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1a1e24ef0d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2290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1a1e24ef0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1a1e24ef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3232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1e647690b2_1_17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1e647690b2_1_17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1a1e24ef0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1a1e24ef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0976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1e8eb2d320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1e8eb2d320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4736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1a1e24ef0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1a1e24ef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4369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192170d23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192170d23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7153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1a1e24ef0d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1a1e24ef0d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1a1e24ef0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1a1e24ef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484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192170d23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192170d23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840875" y="899025"/>
            <a:ext cx="4816800" cy="2479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4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840875" y="3707825"/>
            <a:ext cx="4233600" cy="4095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400"/>
              <a:buFont typeface="Poppins"/>
              <a:buNone/>
              <a:defRPr sz="1600">
                <a:solidFill>
                  <a:schemeClr val="lt1"/>
                </a:solidFill>
                <a:latin typeface="Poppins"/>
                <a:ea typeface="Poppins"/>
                <a:cs typeface="Poppins"/>
                <a:sym typeface="Poppins"/>
              </a:defRPr>
            </a:lvl1pPr>
            <a:lvl2pPr lvl="1" algn="ctr" rtl="0">
              <a:lnSpc>
                <a:spcPct val="100000"/>
              </a:lnSpc>
              <a:spcBef>
                <a:spcPts val="0"/>
              </a:spcBef>
              <a:spcAft>
                <a:spcPts val="0"/>
              </a:spcAft>
              <a:buClr>
                <a:schemeClr val="lt1"/>
              </a:buClr>
              <a:buSzPts val="1800"/>
              <a:buFont typeface="Poppins"/>
              <a:buNone/>
              <a:defRPr sz="1800">
                <a:solidFill>
                  <a:schemeClr val="lt1"/>
                </a:solidFill>
                <a:latin typeface="Poppins"/>
                <a:ea typeface="Poppins"/>
                <a:cs typeface="Poppins"/>
                <a:sym typeface="Poppins"/>
              </a:defRPr>
            </a:lvl2pPr>
            <a:lvl3pPr lvl="2" algn="ctr" rtl="0">
              <a:lnSpc>
                <a:spcPct val="100000"/>
              </a:lnSpc>
              <a:spcBef>
                <a:spcPts val="0"/>
              </a:spcBef>
              <a:spcAft>
                <a:spcPts val="0"/>
              </a:spcAft>
              <a:buClr>
                <a:schemeClr val="lt1"/>
              </a:buClr>
              <a:buSzPts val="1800"/>
              <a:buFont typeface="Poppins"/>
              <a:buNone/>
              <a:defRPr sz="1800">
                <a:solidFill>
                  <a:schemeClr val="lt1"/>
                </a:solidFill>
                <a:latin typeface="Poppins"/>
                <a:ea typeface="Poppins"/>
                <a:cs typeface="Poppins"/>
                <a:sym typeface="Poppins"/>
              </a:defRPr>
            </a:lvl3pPr>
            <a:lvl4pPr lvl="3" algn="ctr" rtl="0">
              <a:lnSpc>
                <a:spcPct val="100000"/>
              </a:lnSpc>
              <a:spcBef>
                <a:spcPts val="0"/>
              </a:spcBef>
              <a:spcAft>
                <a:spcPts val="0"/>
              </a:spcAft>
              <a:buClr>
                <a:schemeClr val="lt1"/>
              </a:buClr>
              <a:buSzPts val="1800"/>
              <a:buFont typeface="Poppins"/>
              <a:buNone/>
              <a:defRPr sz="1800">
                <a:solidFill>
                  <a:schemeClr val="lt1"/>
                </a:solidFill>
                <a:latin typeface="Poppins"/>
                <a:ea typeface="Poppins"/>
                <a:cs typeface="Poppins"/>
                <a:sym typeface="Poppins"/>
              </a:defRPr>
            </a:lvl4pPr>
            <a:lvl5pPr lvl="4" algn="ctr" rtl="0">
              <a:lnSpc>
                <a:spcPct val="100000"/>
              </a:lnSpc>
              <a:spcBef>
                <a:spcPts val="0"/>
              </a:spcBef>
              <a:spcAft>
                <a:spcPts val="0"/>
              </a:spcAft>
              <a:buClr>
                <a:schemeClr val="lt1"/>
              </a:buClr>
              <a:buSzPts val="1800"/>
              <a:buFont typeface="Poppins"/>
              <a:buNone/>
              <a:defRPr sz="1800">
                <a:solidFill>
                  <a:schemeClr val="lt1"/>
                </a:solidFill>
                <a:latin typeface="Poppins"/>
                <a:ea typeface="Poppins"/>
                <a:cs typeface="Poppins"/>
                <a:sym typeface="Poppins"/>
              </a:defRPr>
            </a:lvl5pPr>
            <a:lvl6pPr lvl="5" algn="ctr" rtl="0">
              <a:lnSpc>
                <a:spcPct val="100000"/>
              </a:lnSpc>
              <a:spcBef>
                <a:spcPts val="0"/>
              </a:spcBef>
              <a:spcAft>
                <a:spcPts val="0"/>
              </a:spcAft>
              <a:buClr>
                <a:schemeClr val="lt1"/>
              </a:buClr>
              <a:buSzPts val="1800"/>
              <a:buFont typeface="Poppins"/>
              <a:buNone/>
              <a:defRPr sz="1800">
                <a:solidFill>
                  <a:schemeClr val="lt1"/>
                </a:solidFill>
                <a:latin typeface="Poppins"/>
                <a:ea typeface="Poppins"/>
                <a:cs typeface="Poppins"/>
                <a:sym typeface="Poppins"/>
              </a:defRPr>
            </a:lvl6pPr>
            <a:lvl7pPr lvl="6" algn="ctr" rtl="0">
              <a:lnSpc>
                <a:spcPct val="100000"/>
              </a:lnSpc>
              <a:spcBef>
                <a:spcPts val="0"/>
              </a:spcBef>
              <a:spcAft>
                <a:spcPts val="0"/>
              </a:spcAft>
              <a:buClr>
                <a:schemeClr val="lt1"/>
              </a:buClr>
              <a:buSzPts val="1800"/>
              <a:buFont typeface="Poppins"/>
              <a:buNone/>
              <a:defRPr sz="1800">
                <a:solidFill>
                  <a:schemeClr val="lt1"/>
                </a:solidFill>
                <a:latin typeface="Poppins"/>
                <a:ea typeface="Poppins"/>
                <a:cs typeface="Poppins"/>
                <a:sym typeface="Poppins"/>
              </a:defRPr>
            </a:lvl7pPr>
            <a:lvl8pPr lvl="7" algn="ctr" rtl="0">
              <a:lnSpc>
                <a:spcPct val="100000"/>
              </a:lnSpc>
              <a:spcBef>
                <a:spcPts val="0"/>
              </a:spcBef>
              <a:spcAft>
                <a:spcPts val="0"/>
              </a:spcAft>
              <a:buClr>
                <a:schemeClr val="lt1"/>
              </a:buClr>
              <a:buSzPts val="1800"/>
              <a:buFont typeface="Poppins"/>
              <a:buNone/>
              <a:defRPr sz="1800">
                <a:solidFill>
                  <a:schemeClr val="lt1"/>
                </a:solidFill>
                <a:latin typeface="Poppins"/>
                <a:ea typeface="Poppins"/>
                <a:cs typeface="Poppins"/>
                <a:sym typeface="Poppins"/>
              </a:defRPr>
            </a:lvl8pPr>
            <a:lvl9pPr lvl="8" algn="ctr" rtl="0">
              <a:lnSpc>
                <a:spcPct val="100000"/>
              </a:lnSpc>
              <a:spcBef>
                <a:spcPts val="0"/>
              </a:spcBef>
              <a:spcAft>
                <a:spcPts val="0"/>
              </a:spcAft>
              <a:buClr>
                <a:schemeClr val="lt1"/>
              </a:buClr>
              <a:buSzPts val="1800"/>
              <a:buFont typeface="Poppins"/>
              <a:buNone/>
              <a:defRPr sz="1800">
                <a:solidFill>
                  <a:schemeClr val="lt1"/>
                </a:solidFill>
                <a:latin typeface="Poppins"/>
                <a:ea typeface="Poppins"/>
                <a:cs typeface="Poppins"/>
                <a:sym typeface="Poppins"/>
              </a:defRPr>
            </a:lvl9pPr>
          </a:lstStyle>
          <a:p>
            <a:endParaRPr/>
          </a:p>
        </p:txBody>
      </p:sp>
      <p:sp>
        <p:nvSpPr>
          <p:cNvPr id="12" name="Google Shape;12;p2"/>
          <p:cNvSpPr/>
          <p:nvPr/>
        </p:nvSpPr>
        <p:spPr>
          <a:xfrm>
            <a:off x="-2712550" y="2765723"/>
            <a:ext cx="4367700" cy="4367700"/>
          </a:xfrm>
          <a:prstGeom prst="ellipse">
            <a:avLst/>
          </a:prstGeom>
          <a:gradFill>
            <a:gsLst>
              <a:gs pos="0">
                <a:srgbClr val="91FFDA">
                  <a:alpha val="51764"/>
                </a:srgbClr>
              </a:gs>
              <a:gs pos="27000">
                <a:srgbClr val="91FFDA">
                  <a:alpha val="27843"/>
                </a:srgbClr>
              </a:gs>
              <a:gs pos="64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712625" y="-1146450"/>
            <a:ext cx="7436400" cy="7436400"/>
          </a:xfrm>
          <a:prstGeom prst="ellipse">
            <a:avLst/>
          </a:prstGeom>
          <a:gradFill>
            <a:gsLst>
              <a:gs pos="0">
                <a:srgbClr val="00FFFF">
                  <a:alpha val="39607"/>
                </a:srgbClr>
              </a:gs>
              <a:gs pos="27000">
                <a:srgbClr val="00FFFF">
                  <a:alpha val="15686"/>
                </a:srgbClr>
              </a:gs>
              <a:gs pos="64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_ONLY_1_1_1">
    <p:bg>
      <p:bgPr>
        <a:solidFill>
          <a:schemeClr val="dk1"/>
        </a:solidFill>
        <a:effectLst/>
      </p:bgPr>
    </p:bg>
    <p:spTree>
      <p:nvGrpSpPr>
        <p:cNvPr id="1" name="Shape 127"/>
        <p:cNvGrpSpPr/>
        <p:nvPr/>
      </p:nvGrpSpPr>
      <p:grpSpPr>
        <a:xfrm>
          <a:off x="0" y="0"/>
          <a:ext cx="0" cy="0"/>
          <a:chOff x="0" y="0"/>
          <a:chExt cx="0" cy="0"/>
        </a:xfrm>
      </p:grpSpPr>
      <p:sp>
        <p:nvSpPr>
          <p:cNvPr id="128" name="Google Shape;128;p20"/>
          <p:cNvSpPr/>
          <p:nvPr/>
        </p:nvSpPr>
        <p:spPr>
          <a:xfrm>
            <a:off x="-3187450" y="-1514277"/>
            <a:ext cx="4367700" cy="4367700"/>
          </a:xfrm>
          <a:prstGeom prst="ellipse">
            <a:avLst/>
          </a:prstGeom>
          <a:gradFill>
            <a:gsLst>
              <a:gs pos="0">
                <a:srgbClr val="91FFDA">
                  <a:alpha val="51764"/>
                </a:srgbClr>
              </a:gs>
              <a:gs pos="27000">
                <a:srgbClr val="91FFDA">
                  <a:alpha val="27843"/>
                </a:srgbClr>
              </a:gs>
              <a:gs pos="64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0"/>
          <p:cNvSpPr/>
          <p:nvPr/>
        </p:nvSpPr>
        <p:spPr>
          <a:xfrm>
            <a:off x="5810775" y="100350"/>
            <a:ext cx="7833300" cy="7833300"/>
          </a:xfrm>
          <a:prstGeom prst="ellipse">
            <a:avLst/>
          </a:prstGeom>
          <a:gradFill>
            <a:gsLst>
              <a:gs pos="0">
                <a:srgbClr val="00FFFF">
                  <a:alpha val="39607"/>
                </a:srgbClr>
              </a:gs>
              <a:gs pos="27000">
                <a:srgbClr val="00FFFF">
                  <a:alpha val="15686"/>
                </a:srgbClr>
              </a:gs>
              <a:gs pos="64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1" name="Google Shape;131;p20"/>
          <p:cNvSpPr txBox="1">
            <a:spLocks noGrp="1"/>
          </p:cNvSpPr>
          <p:nvPr>
            <p:ph type="sldNum" idx="12"/>
          </p:nvPr>
        </p:nvSpPr>
        <p:spPr>
          <a:xfrm>
            <a:off x="8678653" y="4654050"/>
            <a:ext cx="369900" cy="3720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132" name="Google Shape;132;p20"/>
          <p:cNvCxnSpPr/>
          <p:nvPr/>
        </p:nvCxnSpPr>
        <p:spPr>
          <a:xfrm rot="10800000">
            <a:off x="8581200" y="50"/>
            <a:ext cx="0" cy="517470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1">
  <p:cSld name="CUSTOM_3">
    <p:spTree>
      <p:nvGrpSpPr>
        <p:cNvPr id="1" name="Shape 139"/>
        <p:cNvGrpSpPr/>
        <p:nvPr/>
      </p:nvGrpSpPr>
      <p:grpSpPr>
        <a:xfrm>
          <a:off x="0" y="0"/>
          <a:ext cx="0" cy="0"/>
          <a:chOff x="0" y="0"/>
          <a:chExt cx="0" cy="0"/>
        </a:xfrm>
      </p:grpSpPr>
      <p:sp>
        <p:nvSpPr>
          <p:cNvPr id="140" name="Google Shape;140;p22"/>
          <p:cNvSpPr txBox="1">
            <a:spLocks noGrp="1"/>
          </p:cNvSpPr>
          <p:nvPr>
            <p:ph type="subTitle" idx="1"/>
          </p:nvPr>
        </p:nvSpPr>
        <p:spPr>
          <a:xfrm>
            <a:off x="1279313" y="2780450"/>
            <a:ext cx="3048600" cy="42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500"/>
              <a:buFont typeface="Poppins"/>
              <a:buNone/>
              <a:defRPr sz="2400" b="1">
                <a:solidFill>
                  <a:schemeClr val="lt1"/>
                </a:solidFill>
                <a:latin typeface="Poppins"/>
                <a:ea typeface="Poppins"/>
                <a:cs typeface="Poppins"/>
                <a:sym typeface="Poppins"/>
              </a:defRPr>
            </a:lvl1pPr>
            <a:lvl2pPr lvl="1" algn="ctr" rtl="0">
              <a:lnSpc>
                <a:spcPct val="100000"/>
              </a:lnSpc>
              <a:spcBef>
                <a:spcPts val="0"/>
              </a:spcBef>
              <a:spcAft>
                <a:spcPts val="0"/>
              </a:spcAft>
              <a:buClr>
                <a:schemeClr val="lt1"/>
              </a:buClr>
              <a:buSzPts val="2500"/>
              <a:buFont typeface="Poppins"/>
              <a:buNone/>
              <a:defRPr sz="2500" b="1">
                <a:solidFill>
                  <a:schemeClr val="lt1"/>
                </a:solidFill>
                <a:latin typeface="Poppins"/>
                <a:ea typeface="Poppins"/>
                <a:cs typeface="Poppins"/>
                <a:sym typeface="Poppins"/>
              </a:defRPr>
            </a:lvl2pPr>
            <a:lvl3pPr lvl="2" algn="ctr" rtl="0">
              <a:lnSpc>
                <a:spcPct val="100000"/>
              </a:lnSpc>
              <a:spcBef>
                <a:spcPts val="0"/>
              </a:spcBef>
              <a:spcAft>
                <a:spcPts val="0"/>
              </a:spcAft>
              <a:buClr>
                <a:schemeClr val="lt1"/>
              </a:buClr>
              <a:buSzPts val="2500"/>
              <a:buFont typeface="Poppins"/>
              <a:buNone/>
              <a:defRPr sz="2500" b="1">
                <a:solidFill>
                  <a:schemeClr val="lt1"/>
                </a:solidFill>
                <a:latin typeface="Poppins"/>
                <a:ea typeface="Poppins"/>
                <a:cs typeface="Poppins"/>
                <a:sym typeface="Poppins"/>
              </a:defRPr>
            </a:lvl3pPr>
            <a:lvl4pPr lvl="3" algn="ctr" rtl="0">
              <a:lnSpc>
                <a:spcPct val="100000"/>
              </a:lnSpc>
              <a:spcBef>
                <a:spcPts val="0"/>
              </a:spcBef>
              <a:spcAft>
                <a:spcPts val="0"/>
              </a:spcAft>
              <a:buClr>
                <a:schemeClr val="lt1"/>
              </a:buClr>
              <a:buSzPts val="2500"/>
              <a:buFont typeface="Poppins"/>
              <a:buNone/>
              <a:defRPr sz="2500" b="1">
                <a:solidFill>
                  <a:schemeClr val="lt1"/>
                </a:solidFill>
                <a:latin typeface="Poppins"/>
                <a:ea typeface="Poppins"/>
                <a:cs typeface="Poppins"/>
                <a:sym typeface="Poppins"/>
              </a:defRPr>
            </a:lvl4pPr>
            <a:lvl5pPr lvl="4" algn="ctr" rtl="0">
              <a:lnSpc>
                <a:spcPct val="100000"/>
              </a:lnSpc>
              <a:spcBef>
                <a:spcPts val="0"/>
              </a:spcBef>
              <a:spcAft>
                <a:spcPts val="0"/>
              </a:spcAft>
              <a:buClr>
                <a:schemeClr val="lt1"/>
              </a:buClr>
              <a:buSzPts val="2500"/>
              <a:buFont typeface="Poppins"/>
              <a:buNone/>
              <a:defRPr sz="2500" b="1">
                <a:solidFill>
                  <a:schemeClr val="lt1"/>
                </a:solidFill>
                <a:latin typeface="Poppins"/>
                <a:ea typeface="Poppins"/>
                <a:cs typeface="Poppins"/>
                <a:sym typeface="Poppins"/>
              </a:defRPr>
            </a:lvl5pPr>
            <a:lvl6pPr lvl="5" algn="ctr" rtl="0">
              <a:lnSpc>
                <a:spcPct val="100000"/>
              </a:lnSpc>
              <a:spcBef>
                <a:spcPts val="0"/>
              </a:spcBef>
              <a:spcAft>
                <a:spcPts val="0"/>
              </a:spcAft>
              <a:buClr>
                <a:schemeClr val="lt1"/>
              </a:buClr>
              <a:buSzPts val="2500"/>
              <a:buFont typeface="Poppins"/>
              <a:buNone/>
              <a:defRPr sz="2500" b="1">
                <a:solidFill>
                  <a:schemeClr val="lt1"/>
                </a:solidFill>
                <a:latin typeface="Poppins"/>
                <a:ea typeface="Poppins"/>
                <a:cs typeface="Poppins"/>
                <a:sym typeface="Poppins"/>
              </a:defRPr>
            </a:lvl6pPr>
            <a:lvl7pPr lvl="6" algn="ctr" rtl="0">
              <a:lnSpc>
                <a:spcPct val="100000"/>
              </a:lnSpc>
              <a:spcBef>
                <a:spcPts val="0"/>
              </a:spcBef>
              <a:spcAft>
                <a:spcPts val="0"/>
              </a:spcAft>
              <a:buClr>
                <a:schemeClr val="lt1"/>
              </a:buClr>
              <a:buSzPts val="2500"/>
              <a:buFont typeface="Poppins"/>
              <a:buNone/>
              <a:defRPr sz="2500" b="1">
                <a:solidFill>
                  <a:schemeClr val="lt1"/>
                </a:solidFill>
                <a:latin typeface="Poppins"/>
                <a:ea typeface="Poppins"/>
                <a:cs typeface="Poppins"/>
                <a:sym typeface="Poppins"/>
              </a:defRPr>
            </a:lvl7pPr>
            <a:lvl8pPr lvl="7" algn="ctr" rtl="0">
              <a:lnSpc>
                <a:spcPct val="100000"/>
              </a:lnSpc>
              <a:spcBef>
                <a:spcPts val="0"/>
              </a:spcBef>
              <a:spcAft>
                <a:spcPts val="0"/>
              </a:spcAft>
              <a:buClr>
                <a:schemeClr val="lt1"/>
              </a:buClr>
              <a:buSzPts val="2500"/>
              <a:buFont typeface="Poppins"/>
              <a:buNone/>
              <a:defRPr sz="2500" b="1">
                <a:solidFill>
                  <a:schemeClr val="lt1"/>
                </a:solidFill>
                <a:latin typeface="Poppins"/>
                <a:ea typeface="Poppins"/>
                <a:cs typeface="Poppins"/>
                <a:sym typeface="Poppins"/>
              </a:defRPr>
            </a:lvl8pPr>
            <a:lvl9pPr lvl="8" algn="ctr" rtl="0">
              <a:lnSpc>
                <a:spcPct val="100000"/>
              </a:lnSpc>
              <a:spcBef>
                <a:spcPts val="0"/>
              </a:spcBef>
              <a:spcAft>
                <a:spcPts val="0"/>
              </a:spcAft>
              <a:buClr>
                <a:schemeClr val="lt1"/>
              </a:buClr>
              <a:buSzPts val="2500"/>
              <a:buFont typeface="Poppins"/>
              <a:buNone/>
              <a:defRPr sz="2500" b="1">
                <a:solidFill>
                  <a:schemeClr val="lt1"/>
                </a:solidFill>
                <a:latin typeface="Poppins"/>
                <a:ea typeface="Poppins"/>
                <a:cs typeface="Poppins"/>
                <a:sym typeface="Poppins"/>
              </a:defRPr>
            </a:lvl9pPr>
          </a:lstStyle>
          <a:p>
            <a:endParaRPr/>
          </a:p>
        </p:txBody>
      </p:sp>
      <p:sp>
        <p:nvSpPr>
          <p:cNvPr id="141" name="Google Shape;141;p22"/>
          <p:cNvSpPr txBox="1">
            <a:spLocks noGrp="1"/>
          </p:cNvSpPr>
          <p:nvPr>
            <p:ph type="subTitle" idx="2"/>
          </p:nvPr>
        </p:nvSpPr>
        <p:spPr>
          <a:xfrm>
            <a:off x="4816088" y="2780450"/>
            <a:ext cx="3048600" cy="42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500"/>
              <a:buFont typeface="Poppins"/>
              <a:buNone/>
              <a:defRPr sz="2400" b="1">
                <a:solidFill>
                  <a:schemeClr val="lt1"/>
                </a:solidFill>
                <a:latin typeface="Poppins"/>
                <a:ea typeface="Poppins"/>
                <a:cs typeface="Poppins"/>
                <a:sym typeface="Poppins"/>
              </a:defRPr>
            </a:lvl1pPr>
            <a:lvl2pPr lvl="1" algn="ctr" rtl="0">
              <a:lnSpc>
                <a:spcPct val="100000"/>
              </a:lnSpc>
              <a:spcBef>
                <a:spcPts val="0"/>
              </a:spcBef>
              <a:spcAft>
                <a:spcPts val="0"/>
              </a:spcAft>
              <a:buClr>
                <a:schemeClr val="lt1"/>
              </a:buClr>
              <a:buSzPts val="2500"/>
              <a:buFont typeface="Poppins"/>
              <a:buNone/>
              <a:defRPr sz="2500" b="1">
                <a:solidFill>
                  <a:schemeClr val="lt1"/>
                </a:solidFill>
                <a:latin typeface="Poppins"/>
                <a:ea typeface="Poppins"/>
                <a:cs typeface="Poppins"/>
                <a:sym typeface="Poppins"/>
              </a:defRPr>
            </a:lvl2pPr>
            <a:lvl3pPr lvl="2" algn="ctr" rtl="0">
              <a:lnSpc>
                <a:spcPct val="100000"/>
              </a:lnSpc>
              <a:spcBef>
                <a:spcPts val="0"/>
              </a:spcBef>
              <a:spcAft>
                <a:spcPts val="0"/>
              </a:spcAft>
              <a:buClr>
                <a:schemeClr val="lt1"/>
              </a:buClr>
              <a:buSzPts val="2500"/>
              <a:buFont typeface="Poppins"/>
              <a:buNone/>
              <a:defRPr sz="2500" b="1">
                <a:solidFill>
                  <a:schemeClr val="lt1"/>
                </a:solidFill>
                <a:latin typeface="Poppins"/>
                <a:ea typeface="Poppins"/>
                <a:cs typeface="Poppins"/>
                <a:sym typeface="Poppins"/>
              </a:defRPr>
            </a:lvl3pPr>
            <a:lvl4pPr lvl="3" algn="ctr" rtl="0">
              <a:lnSpc>
                <a:spcPct val="100000"/>
              </a:lnSpc>
              <a:spcBef>
                <a:spcPts val="0"/>
              </a:spcBef>
              <a:spcAft>
                <a:spcPts val="0"/>
              </a:spcAft>
              <a:buClr>
                <a:schemeClr val="lt1"/>
              </a:buClr>
              <a:buSzPts val="2500"/>
              <a:buFont typeface="Poppins"/>
              <a:buNone/>
              <a:defRPr sz="2500" b="1">
                <a:solidFill>
                  <a:schemeClr val="lt1"/>
                </a:solidFill>
                <a:latin typeface="Poppins"/>
                <a:ea typeface="Poppins"/>
                <a:cs typeface="Poppins"/>
                <a:sym typeface="Poppins"/>
              </a:defRPr>
            </a:lvl4pPr>
            <a:lvl5pPr lvl="4" algn="ctr" rtl="0">
              <a:lnSpc>
                <a:spcPct val="100000"/>
              </a:lnSpc>
              <a:spcBef>
                <a:spcPts val="0"/>
              </a:spcBef>
              <a:spcAft>
                <a:spcPts val="0"/>
              </a:spcAft>
              <a:buClr>
                <a:schemeClr val="lt1"/>
              </a:buClr>
              <a:buSzPts val="2500"/>
              <a:buFont typeface="Poppins"/>
              <a:buNone/>
              <a:defRPr sz="2500" b="1">
                <a:solidFill>
                  <a:schemeClr val="lt1"/>
                </a:solidFill>
                <a:latin typeface="Poppins"/>
                <a:ea typeface="Poppins"/>
                <a:cs typeface="Poppins"/>
                <a:sym typeface="Poppins"/>
              </a:defRPr>
            </a:lvl5pPr>
            <a:lvl6pPr lvl="5" algn="ctr" rtl="0">
              <a:lnSpc>
                <a:spcPct val="100000"/>
              </a:lnSpc>
              <a:spcBef>
                <a:spcPts val="0"/>
              </a:spcBef>
              <a:spcAft>
                <a:spcPts val="0"/>
              </a:spcAft>
              <a:buClr>
                <a:schemeClr val="lt1"/>
              </a:buClr>
              <a:buSzPts val="2500"/>
              <a:buFont typeface="Poppins"/>
              <a:buNone/>
              <a:defRPr sz="2500" b="1">
                <a:solidFill>
                  <a:schemeClr val="lt1"/>
                </a:solidFill>
                <a:latin typeface="Poppins"/>
                <a:ea typeface="Poppins"/>
                <a:cs typeface="Poppins"/>
                <a:sym typeface="Poppins"/>
              </a:defRPr>
            </a:lvl6pPr>
            <a:lvl7pPr lvl="6" algn="ctr" rtl="0">
              <a:lnSpc>
                <a:spcPct val="100000"/>
              </a:lnSpc>
              <a:spcBef>
                <a:spcPts val="0"/>
              </a:spcBef>
              <a:spcAft>
                <a:spcPts val="0"/>
              </a:spcAft>
              <a:buClr>
                <a:schemeClr val="lt1"/>
              </a:buClr>
              <a:buSzPts val="2500"/>
              <a:buFont typeface="Poppins"/>
              <a:buNone/>
              <a:defRPr sz="2500" b="1">
                <a:solidFill>
                  <a:schemeClr val="lt1"/>
                </a:solidFill>
                <a:latin typeface="Poppins"/>
                <a:ea typeface="Poppins"/>
                <a:cs typeface="Poppins"/>
                <a:sym typeface="Poppins"/>
              </a:defRPr>
            </a:lvl7pPr>
            <a:lvl8pPr lvl="7" algn="ctr" rtl="0">
              <a:lnSpc>
                <a:spcPct val="100000"/>
              </a:lnSpc>
              <a:spcBef>
                <a:spcPts val="0"/>
              </a:spcBef>
              <a:spcAft>
                <a:spcPts val="0"/>
              </a:spcAft>
              <a:buClr>
                <a:schemeClr val="lt1"/>
              </a:buClr>
              <a:buSzPts val="2500"/>
              <a:buFont typeface="Poppins"/>
              <a:buNone/>
              <a:defRPr sz="2500" b="1">
                <a:solidFill>
                  <a:schemeClr val="lt1"/>
                </a:solidFill>
                <a:latin typeface="Poppins"/>
                <a:ea typeface="Poppins"/>
                <a:cs typeface="Poppins"/>
                <a:sym typeface="Poppins"/>
              </a:defRPr>
            </a:lvl8pPr>
            <a:lvl9pPr lvl="8" algn="ctr" rtl="0">
              <a:lnSpc>
                <a:spcPct val="100000"/>
              </a:lnSpc>
              <a:spcBef>
                <a:spcPts val="0"/>
              </a:spcBef>
              <a:spcAft>
                <a:spcPts val="0"/>
              </a:spcAft>
              <a:buClr>
                <a:schemeClr val="lt1"/>
              </a:buClr>
              <a:buSzPts val="2500"/>
              <a:buFont typeface="Poppins"/>
              <a:buNone/>
              <a:defRPr sz="2500" b="1">
                <a:solidFill>
                  <a:schemeClr val="lt1"/>
                </a:solidFill>
                <a:latin typeface="Poppins"/>
                <a:ea typeface="Poppins"/>
                <a:cs typeface="Poppins"/>
                <a:sym typeface="Poppins"/>
              </a:defRPr>
            </a:lvl9pPr>
          </a:lstStyle>
          <a:p>
            <a:endParaRPr/>
          </a:p>
        </p:txBody>
      </p:sp>
      <p:sp>
        <p:nvSpPr>
          <p:cNvPr id="142" name="Google Shape;142;p22"/>
          <p:cNvSpPr txBox="1">
            <a:spLocks noGrp="1"/>
          </p:cNvSpPr>
          <p:nvPr>
            <p:ph type="subTitle" idx="3"/>
          </p:nvPr>
        </p:nvSpPr>
        <p:spPr>
          <a:xfrm>
            <a:off x="1279313" y="3267800"/>
            <a:ext cx="3048600" cy="1011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1pPr>
            <a:lvl2pPr lvl="1" algn="ctr"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2pPr>
            <a:lvl3pPr lvl="2" algn="ctr"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3pPr>
            <a:lvl4pPr lvl="3" algn="ctr"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4pPr>
            <a:lvl5pPr lvl="4" algn="ctr"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5pPr>
            <a:lvl6pPr lvl="5" algn="ctr"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6pPr>
            <a:lvl7pPr lvl="6" algn="ctr"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7pPr>
            <a:lvl8pPr lvl="7" algn="ctr"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8pPr>
            <a:lvl9pPr lvl="8" algn="ctr"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9pPr>
          </a:lstStyle>
          <a:p>
            <a:endParaRPr/>
          </a:p>
        </p:txBody>
      </p:sp>
      <p:sp>
        <p:nvSpPr>
          <p:cNvPr id="143" name="Google Shape;143;p22"/>
          <p:cNvSpPr txBox="1">
            <a:spLocks noGrp="1"/>
          </p:cNvSpPr>
          <p:nvPr>
            <p:ph type="subTitle" idx="4"/>
          </p:nvPr>
        </p:nvSpPr>
        <p:spPr>
          <a:xfrm>
            <a:off x="4816088" y="3267800"/>
            <a:ext cx="3048600" cy="1011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1pPr>
            <a:lvl2pPr lvl="1" algn="ctr"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2pPr>
            <a:lvl3pPr lvl="2" algn="ctr"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3pPr>
            <a:lvl4pPr lvl="3" algn="ctr"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4pPr>
            <a:lvl5pPr lvl="4" algn="ctr"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5pPr>
            <a:lvl6pPr lvl="5" algn="ctr"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6pPr>
            <a:lvl7pPr lvl="6" algn="ctr"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7pPr>
            <a:lvl8pPr lvl="7" algn="ctr"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8pPr>
            <a:lvl9pPr lvl="8" algn="ctr"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9pPr>
          </a:lstStyle>
          <a:p>
            <a:endParaRPr/>
          </a:p>
        </p:txBody>
      </p:sp>
      <p:sp>
        <p:nvSpPr>
          <p:cNvPr id="144" name="Google Shape;144;p2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5" name="Google Shape;145;p22"/>
          <p:cNvSpPr txBox="1">
            <a:spLocks noGrp="1"/>
          </p:cNvSpPr>
          <p:nvPr>
            <p:ph type="sldNum" idx="12"/>
          </p:nvPr>
        </p:nvSpPr>
        <p:spPr>
          <a:xfrm>
            <a:off x="8678653" y="4654050"/>
            <a:ext cx="369900" cy="37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146" name="Google Shape;146;p22"/>
          <p:cNvCxnSpPr/>
          <p:nvPr/>
        </p:nvCxnSpPr>
        <p:spPr>
          <a:xfrm rot="10800000">
            <a:off x="8581200" y="50"/>
            <a:ext cx="0" cy="5174700"/>
          </a:xfrm>
          <a:prstGeom prst="straightConnector1">
            <a:avLst/>
          </a:prstGeom>
          <a:noFill/>
          <a:ln w="9525" cap="flat" cmpd="sng">
            <a:solidFill>
              <a:schemeClr val="lt1"/>
            </a:solidFill>
            <a:prstDash val="solid"/>
            <a:round/>
            <a:headEnd type="none" w="med" len="med"/>
            <a:tailEnd type="none" w="med" len="med"/>
          </a:ln>
        </p:spPr>
      </p:cxnSp>
      <p:sp>
        <p:nvSpPr>
          <p:cNvPr id="147" name="Google Shape;147;p22"/>
          <p:cNvSpPr/>
          <p:nvPr/>
        </p:nvSpPr>
        <p:spPr>
          <a:xfrm>
            <a:off x="6890375" y="-3453325"/>
            <a:ext cx="5615100" cy="5615100"/>
          </a:xfrm>
          <a:prstGeom prst="ellipse">
            <a:avLst/>
          </a:prstGeom>
          <a:gradFill>
            <a:gsLst>
              <a:gs pos="0">
                <a:srgbClr val="91FFDA">
                  <a:alpha val="51764"/>
                </a:srgbClr>
              </a:gs>
              <a:gs pos="27000">
                <a:srgbClr val="91FFDA">
                  <a:alpha val="27843"/>
                </a:srgbClr>
              </a:gs>
              <a:gs pos="64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2"/>
          <p:cNvSpPr/>
          <p:nvPr/>
        </p:nvSpPr>
        <p:spPr>
          <a:xfrm>
            <a:off x="-4653375" y="-444350"/>
            <a:ext cx="7436400" cy="7436400"/>
          </a:xfrm>
          <a:prstGeom prst="ellipse">
            <a:avLst/>
          </a:prstGeom>
          <a:gradFill>
            <a:gsLst>
              <a:gs pos="0">
                <a:srgbClr val="00FFFF">
                  <a:alpha val="39607"/>
                </a:srgbClr>
              </a:gs>
              <a:gs pos="27000">
                <a:srgbClr val="00FFFF">
                  <a:alpha val="15686"/>
                </a:srgbClr>
              </a:gs>
              <a:gs pos="64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236"/>
        <p:cNvGrpSpPr/>
        <p:nvPr/>
      </p:nvGrpSpPr>
      <p:grpSpPr>
        <a:xfrm>
          <a:off x="0" y="0"/>
          <a:ext cx="0" cy="0"/>
          <a:chOff x="0" y="0"/>
          <a:chExt cx="0" cy="0"/>
        </a:xfrm>
      </p:grpSpPr>
      <p:sp>
        <p:nvSpPr>
          <p:cNvPr id="237" name="Google Shape;237;p30"/>
          <p:cNvSpPr/>
          <p:nvPr/>
        </p:nvSpPr>
        <p:spPr>
          <a:xfrm>
            <a:off x="-5278950" y="-627550"/>
            <a:ext cx="7436400" cy="7436400"/>
          </a:xfrm>
          <a:prstGeom prst="ellipse">
            <a:avLst/>
          </a:prstGeom>
          <a:gradFill>
            <a:gsLst>
              <a:gs pos="0">
                <a:srgbClr val="00FFFF">
                  <a:alpha val="39607"/>
                </a:srgbClr>
              </a:gs>
              <a:gs pos="27000">
                <a:srgbClr val="00FFFF">
                  <a:alpha val="15686"/>
                </a:srgbClr>
              </a:gs>
              <a:gs pos="64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0"/>
          <p:cNvSpPr/>
          <p:nvPr/>
        </p:nvSpPr>
        <p:spPr>
          <a:xfrm>
            <a:off x="5525475" y="-3950250"/>
            <a:ext cx="5615100" cy="5615100"/>
          </a:xfrm>
          <a:prstGeom prst="ellipse">
            <a:avLst/>
          </a:prstGeom>
          <a:gradFill>
            <a:gsLst>
              <a:gs pos="0">
                <a:srgbClr val="91FFDA">
                  <a:alpha val="51764"/>
                </a:srgbClr>
              </a:gs>
              <a:gs pos="27000">
                <a:srgbClr val="91FFDA">
                  <a:alpha val="27843"/>
                </a:srgbClr>
              </a:gs>
              <a:gs pos="64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11">
    <p:spTree>
      <p:nvGrpSpPr>
        <p:cNvPr id="1" name="Shape 239"/>
        <p:cNvGrpSpPr/>
        <p:nvPr/>
      </p:nvGrpSpPr>
      <p:grpSpPr>
        <a:xfrm>
          <a:off x="0" y="0"/>
          <a:ext cx="0" cy="0"/>
          <a:chOff x="0" y="0"/>
          <a:chExt cx="0" cy="0"/>
        </a:xfrm>
      </p:grpSpPr>
      <p:sp>
        <p:nvSpPr>
          <p:cNvPr id="240" name="Google Shape;240;p31"/>
          <p:cNvSpPr/>
          <p:nvPr/>
        </p:nvSpPr>
        <p:spPr>
          <a:xfrm>
            <a:off x="-3008900" y="-1534802"/>
            <a:ext cx="4367700" cy="4367700"/>
          </a:xfrm>
          <a:prstGeom prst="ellipse">
            <a:avLst/>
          </a:prstGeom>
          <a:gradFill>
            <a:gsLst>
              <a:gs pos="0">
                <a:srgbClr val="91FFDA">
                  <a:alpha val="51764"/>
                </a:srgbClr>
              </a:gs>
              <a:gs pos="27000">
                <a:srgbClr val="91FFDA">
                  <a:alpha val="27843"/>
                </a:srgbClr>
              </a:gs>
              <a:gs pos="64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1"/>
          <p:cNvSpPr/>
          <p:nvPr/>
        </p:nvSpPr>
        <p:spPr>
          <a:xfrm>
            <a:off x="4272525" y="-709975"/>
            <a:ext cx="7833300" cy="7833300"/>
          </a:xfrm>
          <a:prstGeom prst="ellipse">
            <a:avLst/>
          </a:prstGeom>
          <a:gradFill>
            <a:gsLst>
              <a:gs pos="0">
                <a:srgbClr val="00FFFF">
                  <a:alpha val="39607"/>
                </a:srgbClr>
              </a:gs>
              <a:gs pos="27000">
                <a:srgbClr val="00FFFF">
                  <a:alpha val="15686"/>
                </a:srgbClr>
              </a:gs>
              <a:gs pos="64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p:nvPr/>
        </p:nvSpPr>
        <p:spPr>
          <a:xfrm>
            <a:off x="-3008900" y="-1534802"/>
            <a:ext cx="4367700" cy="4367700"/>
          </a:xfrm>
          <a:prstGeom prst="ellipse">
            <a:avLst/>
          </a:prstGeom>
          <a:gradFill>
            <a:gsLst>
              <a:gs pos="0">
                <a:srgbClr val="91FFDA">
                  <a:alpha val="51764"/>
                </a:srgbClr>
              </a:gs>
              <a:gs pos="27000">
                <a:srgbClr val="91FFDA">
                  <a:alpha val="27843"/>
                </a:srgbClr>
              </a:gs>
              <a:gs pos="64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p:nvPr/>
        </p:nvSpPr>
        <p:spPr>
          <a:xfrm>
            <a:off x="4272525" y="-709975"/>
            <a:ext cx="7833300" cy="7833300"/>
          </a:xfrm>
          <a:prstGeom prst="ellipse">
            <a:avLst/>
          </a:prstGeom>
          <a:gradFill>
            <a:gsLst>
              <a:gs pos="0">
                <a:srgbClr val="00FFFF">
                  <a:alpha val="39607"/>
                </a:srgbClr>
              </a:gs>
              <a:gs pos="27000">
                <a:srgbClr val="00FFFF">
                  <a:alpha val="15686"/>
                </a:srgbClr>
              </a:gs>
              <a:gs pos="64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883600" y="2246550"/>
            <a:ext cx="2829000" cy="1493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 name="Google Shape;18;p3"/>
          <p:cNvSpPr txBox="1">
            <a:spLocks noGrp="1"/>
          </p:cNvSpPr>
          <p:nvPr>
            <p:ph type="title" idx="2" hasCustomPrompt="1"/>
          </p:nvPr>
        </p:nvSpPr>
        <p:spPr>
          <a:xfrm>
            <a:off x="1000150" y="853500"/>
            <a:ext cx="108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9" name="Google Shape;19;p3"/>
          <p:cNvSpPr txBox="1">
            <a:spLocks noGrp="1"/>
          </p:cNvSpPr>
          <p:nvPr>
            <p:ph type="subTitle" idx="1"/>
          </p:nvPr>
        </p:nvSpPr>
        <p:spPr>
          <a:xfrm>
            <a:off x="883600" y="3843300"/>
            <a:ext cx="2829000" cy="59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1pPr>
            <a:lvl2pPr lvl="1" algn="ctr"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2pPr>
            <a:lvl3pPr lvl="2" algn="ctr"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3pPr>
            <a:lvl4pPr lvl="3" algn="ctr"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4pPr>
            <a:lvl5pPr lvl="4" algn="ctr"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5pPr>
            <a:lvl6pPr lvl="5" algn="ctr"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6pPr>
            <a:lvl7pPr lvl="6" algn="ctr"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7pPr>
            <a:lvl8pPr lvl="7" algn="ctr"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8pPr>
            <a:lvl9pPr lvl="8" algn="ctr"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9pPr>
          </a:lstStyle>
          <a:p>
            <a:endParaRPr/>
          </a:p>
        </p:txBody>
      </p:sp>
      <p:sp>
        <p:nvSpPr>
          <p:cNvPr id="20" name="Google Shape;20;p3"/>
          <p:cNvSpPr txBox="1"/>
          <p:nvPr/>
        </p:nvSpPr>
        <p:spPr>
          <a:xfrm>
            <a:off x="8042225" y="4468900"/>
            <a:ext cx="381900" cy="4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cxnSp>
        <p:nvCxnSpPr>
          <p:cNvPr id="21" name="Google Shape;21;p3"/>
          <p:cNvCxnSpPr/>
          <p:nvPr/>
        </p:nvCxnSpPr>
        <p:spPr>
          <a:xfrm rot="10800000">
            <a:off x="8581200" y="50"/>
            <a:ext cx="0" cy="517470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1"/>
        </a:solidFill>
        <a:effectLst/>
      </p:bgPr>
    </p:bg>
    <p:spTree>
      <p:nvGrpSpPr>
        <p:cNvPr id="1" name="Shape 29"/>
        <p:cNvGrpSpPr/>
        <p:nvPr/>
      </p:nvGrpSpPr>
      <p:grpSpPr>
        <a:xfrm>
          <a:off x="0" y="0"/>
          <a:ext cx="0" cy="0"/>
          <a:chOff x="0" y="0"/>
          <a:chExt cx="0" cy="0"/>
        </a:xfrm>
      </p:grpSpPr>
      <p:sp>
        <p:nvSpPr>
          <p:cNvPr id="30" name="Google Shape;30;p5"/>
          <p:cNvSpPr txBox="1">
            <a:spLocks noGrp="1"/>
          </p:cNvSpPr>
          <p:nvPr>
            <p:ph type="subTitle" idx="1"/>
          </p:nvPr>
        </p:nvSpPr>
        <p:spPr>
          <a:xfrm>
            <a:off x="713225" y="1350900"/>
            <a:ext cx="2974500" cy="3720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2500"/>
              <a:buFont typeface="Poppins Light"/>
              <a:buNone/>
              <a:defRPr sz="2400" b="1">
                <a:solidFill>
                  <a:schemeClr val="lt1"/>
                </a:solidFill>
                <a:latin typeface="Poppins"/>
                <a:ea typeface="Poppins"/>
                <a:cs typeface="Poppins"/>
                <a:sym typeface="Poppins"/>
              </a:defRPr>
            </a:lvl1pPr>
            <a:lvl2pPr lvl="1" algn="ctr" rtl="0">
              <a:lnSpc>
                <a:spcPct val="100000"/>
              </a:lnSpc>
              <a:spcBef>
                <a:spcPts val="0"/>
              </a:spcBef>
              <a:spcAft>
                <a:spcPts val="0"/>
              </a:spcAft>
              <a:buClr>
                <a:schemeClr val="lt1"/>
              </a:buClr>
              <a:buSzPts val="2500"/>
              <a:buFont typeface="Poppins Light"/>
              <a:buNone/>
              <a:defRPr sz="2500">
                <a:solidFill>
                  <a:schemeClr val="lt1"/>
                </a:solidFill>
                <a:latin typeface="Poppins Light"/>
                <a:ea typeface="Poppins Light"/>
                <a:cs typeface="Poppins Light"/>
                <a:sym typeface="Poppins Light"/>
              </a:defRPr>
            </a:lvl2pPr>
            <a:lvl3pPr lvl="2" algn="ctr" rtl="0">
              <a:lnSpc>
                <a:spcPct val="100000"/>
              </a:lnSpc>
              <a:spcBef>
                <a:spcPts val="0"/>
              </a:spcBef>
              <a:spcAft>
                <a:spcPts val="0"/>
              </a:spcAft>
              <a:buClr>
                <a:schemeClr val="lt1"/>
              </a:buClr>
              <a:buSzPts val="2500"/>
              <a:buFont typeface="Poppins Light"/>
              <a:buNone/>
              <a:defRPr sz="2500">
                <a:solidFill>
                  <a:schemeClr val="lt1"/>
                </a:solidFill>
                <a:latin typeface="Poppins Light"/>
                <a:ea typeface="Poppins Light"/>
                <a:cs typeface="Poppins Light"/>
                <a:sym typeface="Poppins Light"/>
              </a:defRPr>
            </a:lvl3pPr>
            <a:lvl4pPr lvl="3" algn="ctr" rtl="0">
              <a:lnSpc>
                <a:spcPct val="100000"/>
              </a:lnSpc>
              <a:spcBef>
                <a:spcPts val="0"/>
              </a:spcBef>
              <a:spcAft>
                <a:spcPts val="0"/>
              </a:spcAft>
              <a:buClr>
                <a:schemeClr val="lt1"/>
              </a:buClr>
              <a:buSzPts val="2500"/>
              <a:buFont typeface="Poppins Light"/>
              <a:buNone/>
              <a:defRPr sz="2500">
                <a:solidFill>
                  <a:schemeClr val="lt1"/>
                </a:solidFill>
                <a:latin typeface="Poppins Light"/>
                <a:ea typeface="Poppins Light"/>
                <a:cs typeface="Poppins Light"/>
                <a:sym typeface="Poppins Light"/>
              </a:defRPr>
            </a:lvl4pPr>
            <a:lvl5pPr lvl="4" algn="ctr" rtl="0">
              <a:lnSpc>
                <a:spcPct val="100000"/>
              </a:lnSpc>
              <a:spcBef>
                <a:spcPts val="0"/>
              </a:spcBef>
              <a:spcAft>
                <a:spcPts val="0"/>
              </a:spcAft>
              <a:buClr>
                <a:schemeClr val="lt1"/>
              </a:buClr>
              <a:buSzPts val="2500"/>
              <a:buFont typeface="Poppins Light"/>
              <a:buNone/>
              <a:defRPr sz="2500">
                <a:solidFill>
                  <a:schemeClr val="lt1"/>
                </a:solidFill>
                <a:latin typeface="Poppins Light"/>
                <a:ea typeface="Poppins Light"/>
                <a:cs typeface="Poppins Light"/>
                <a:sym typeface="Poppins Light"/>
              </a:defRPr>
            </a:lvl5pPr>
            <a:lvl6pPr lvl="5" algn="ctr" rtl="0">
              <a:lnSpc>
                <a:spcPct val="100000"/>
              </a:lnSpc>
              <a:spcBef>
                <a:spcPts val="0"/>
              </a:spcBef>
              <a:spcAft>
                <a:spcPts val="0"/>
              </a:spcAft>
              <a:buClr>
                <a:schemeClr val="lt1"/>
              </a:buClr>
              <a:buSzPts val="2500"/>
              <a:buFont typeface="Poppins Light"/>
              <a:buNone/>
              <a:defRPr sz="2500">
                <a:solidFill>
                  <a:schemeClr val="lt1"/>
                </a:solidFill>
                <a:latin typeface="Poppins Light"/>
                <a:ea typeface="Poppins Light"/>
                <a:cs typeface="Poppins Light"/>
                <a:sym typeface="Poppins Light"/>
              </a:defRPr>
            </a:lvl6pPr>
            <a:lvl7pPr lvl="6" algn="ctr" rtl="0">
              <a:lnSpc>
                <a:spcPct val="100000"/>
              </a:lnSpc>
              <a:spcBef>
                <a:spcPts val="0"/>
              </a:spcBef>
              <a:spcAft>
                <a:spcPts val="0"/>
              </a:spcAft>
              <a:buClr>
                <a:schemeClr val="lt1"/>
              </a:buClr>
              <a:buSzPts val="2500"/>
              <a:buFont typeface="Poppins Light"/>
              <a:buNone/>
              <a:defRPr sz="2500">
                <a:solidFill>
                  <a:schemeClr val="lt1"/>
                </a:solidFill>
                <a:latin typeface="Poppins Light"/>
                <a:ea typeface="Poppins Light"/>
                <a:cs typeface="Poppins Light"/>
                <a:sym typeface="Poppins Light"/>
              </a:defRPr>
            </a:lvl7pPr>
            <a:lvl8pPr lvl="7" algn="ctr" rtl="0">
              <a:lnSpc>
                <a:spcPct val="100000"/>
              </a:lnSpc>
              <a:spcBef>
                <a:spcPts val="0"/>
              </a:spcBef>
              <a:spcAft>
                <a:spcPts val="0"/>
              </a:spcAft>
              <a:buClr>
                <a:schemeClr val="lt1"/>
              </a:buClr>
              <a:buSzPts val="2500"/>
              <a:buFont typeface="Poppins Light"/>
              <a:buNone/>
              <a:defRPr sz="2500">
                <a:solidFill>
                  <a:schemeClr val="lt1"/>
                </a:solidFill>
                <a:latin typeface="Poppins Light"/>
                <a:ea typeface="Poppins Light"/>
                <a:cs typeface="Poppins Light"/>
                <a:sym typeface="Poppins Light"/>
              </a:defRPr>
            </a:lvl8pPr>
            <a:lvl9pPr lvl="8" algn="ctr" rtl="0">
              <a:lnSpc>
                <a:spcPct val="100000"/>
              </a:lnSpc>
              <a:spcBef>
                <a:spcPts val="0"/>
              </a:spcBef>
              <a:spcAft>
                <a:spcPts val="0"/>
              </a:spcAft>
              <a:buClr>
                <a:schemeClr val="lt1"/>
              </a:buClr>
              <a:buSzPts val="2500"/>
              <a:buFont typeface="Poppins Light"/>
              <a:buNone/>
              <a:defRPr sz="2500">
                <a:solidFill>
                  <a:schemeClr val="lt1"/>
                </a:solidFill>
                <a:latin typeface="Poppins Light"/>
                <a:ea typeface="Poppins Light"/>
                <a:cs typeface="Poppins Light"/>
                <a:sym typeface="Poppins Light"/>
              </a:defRPr>
            </a:lvl9pPr>
          </a:lstStyle>
          <a:p>
            <a:endParaRPr/>
          </a:p>
        </p:txBody>
      </p:sp>
      <p:sp>
        <p:nvSpPr>
          <p:cNvPr id="31" name="Google Shape;31;p5"/>
          <p:cNvSpPr txBox="1">
            <a:spLocks noGrp="1"/>
          </p:cNvSpPr>
          <p:nvPr>
            <p:ph type="subTitle" idx="2"/>
          </p:nvPr>
        </p:nvSpPr>
        <p:spPr>
          <a:xfrm>
            <a:off x="4417950" y="3216425"/>
            <a:ext cx="2974500" cy="3720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2500"/>
              <a:buFont typeface="Poppins Light"/>
              <a:buNone/>
              <a:defRPr sz="2400" b="1">
                <a:solidFill>
                  <a:schemeClr val="lt1"/>
                </a:solidFill>
                <a:latin typeface="Poppins"/>
                <a:ea typeface="Poppins"/>
                <a:cs typeface="Poppins"/>
                <a:sym typeface="Poppins"/>
              </a:defRPr>
            </a:lvl1pPr>
            <a:lvl2pPr lvl="1" algn="ctr" rtl="0">
              <a:lnSpc>
                <a:spcPct val="100000"/>
              </a:lnSpc>
              <a:spcBef>
                <a:spcPts val="0"/>
              </a:spcBef>
              <a:spcAft>
                <a:spcPts val="0"/>
              </a:spcAft>
              <a:buClr>
                <a:schemeClr val="lt1"/>
              </a:buClr>
              <a:buSzPts val="2500"/>
              <a:buFont typeface="Poppins Light"/>
              <a:buNone/>
              <a:defRPr sz="2500">
                <a:solidFill>
                  <a:schemeClr val="lt1"/>
                </a:solidFill>
                <a:latin typeface="Poppins Light"/>
                <a:ea typeface="Poppins Light"/>
                <a:cs typeface="Poppins Light"/>
                <a:sym typeface="Poppins Light"/>
              </a:defRPr>
            </a:lvl2pPr>
            <a:lvl3pPr lvl="2" algn="ctr" rtl="0">
              <a:lnSpc>
                <a:spcPct val="100000"/>
              </a:lnSpc>
              <a:spcBef>
                <a:spcPts val="0"/>
              </a:spcBef>
              <a:spcAft>
                <a:spcPts val="0"/>
              </a:spcAft>
              <a:buClr>
                <a:schemeClr val="lt1"/>
              </a:buClr>
              <a:buSzPts val="2500"/>
              <a:buFont typeface="Poppins Light"/>
              <a:buNone/>
              <a:defRPr sz="2500">
                <a:solidFill>
                  <a:schemeClr val="lt1"/>
                </a:solidFill>
                <a:latin typeface="Poppins Light"/>
                <a:ea typeface="Poppins Light"/>
                <a:cs typeface="Poppins Light"/>
                <a:sym typeface="Poppins Light"/>
              </a:defRPr>
            </a:lvl3pPr>
            <a:lvl4pPr lvl="3" algn="ctr" rtl="0">
              <a:lnSpc>
                <a:spcPct val="100000"/>
              </a:lnSpc>
              <a:spcBef>
                <a:spcPts val="0"/>
              </a:spcBef>
              <a:spcAft>
                <a:spcPts val="0"/>
              </a:spcAft>
              <a:buClr>
                <a:schemeClr val="lt1"/>
              </a:buClr>
              <a:buSzPts val="2500"/>
              <a:buFont typeface="Poppins Light"/>
              <a:buNone/>
              <a:defRPr sz="2500">
                <a:solidFill>
                  <a:schemeClr val="lt1"/>
                </a:solidFill>
                <a:latin typeface="Poppins Light"/>
                <a:ea typeface="Poppins Light"/>
                <a:cs typeface="Poppins Light"/>
                <a:sym typeface="Poppins Light"/>
              </a:defRPr>
            </a:lvl4pPr>
            <a:lvl5pPr lvl="4" algn="ctr" rtl="0">
              <a:lnSpc>
                <a:spcPct val="100000"/>
              </a:lnSpc>
              <a:spcBef>
                <a:spcPts val="0"/>
              </a:spcBef>
              <a:spcAft>
                <a:spcPts val="0"/>
              </a:spcAft>
              <a:buClr>
                <a:schemeClr val="lt1"/>
              </a:buClr>
              <a:buSzPts val="2500"/>
              <a:buFont typeface="Poppins Light"/>
              <a:buNone/>
              <a:defRPr sz="2500">
                <a:solidFill>
                  <a:schemeClr val="lt1"/>
                </a:solidFill>
                <a:latin typeface="Poppins Light"/>
                <a:ea typeface="Poppins Light"/>
                <a:cs typeface="Poppins Light"/>
                <a:sym typeface="Poppins Light"/>
              </a:defRPr>
            </a:lvl5pPr>
            <a:lvl6pPr lvl="5" algn="ctr" rtl="0">
              <a:lnSpc>
                <a:spcPct val="100000"/>
              </a:lnSpc>
              <a:spcBef>
                <a:spcPts val="0"/>
              </a:spcBef>
              <a:spcAft>
                <a:spcPts val="0"/>
              </a:spcAft>
              <a:buClr>
                <a:schemeClr val="lt1"/>
              </a:buClr>
              <a:buSzPts val="2500"/>
              <a:buFont typeface="Poppins Light"/>
              <a:buNone/>
              <a:defRPr sz="2500">
                <a:solidFill>
                  <a:schemeClr val="lt1"/>
                </a:solidFill>
                <a:latin typeface="Poppins Light"/>
                <a:ea typeface="Poppins Light"/>
                <a:cs typeface="Poppins Light"/>
                <a:sym typeface="Poppins Light"/>
              </a:defRPr>
            </a:lvl6pPr>
            <a:lvl7pPr lvl="6" algn="ctr" rtl="0">
              <a:lnSpc>
                <a:spcPct val="100000"/>
              </a:lnSpc>
              <a:spcBef>
                <a:spcPts val="0"/>
              </a:spcBef>
              <a:spcAft>
                <a:spcPts val="0"/>
              </a:spcAft>
              <a:buClr>
                <a:schemeClr val="lt1"/>
              </a:buClr>
              <a:buSzPts val="2500"/>
              <a:buFont typeface="Poppins Light"/>
              <a:buNone/>
              <a:defRPr sz="2500">
                <a:solidFill>
                  <a:schemeClr val="lt1"/>
                </a:solidFill>
                <a:latin typeface="Poppins Light"/>
                <a:ea typeface="Poppins Light"/>
                <a:cs typeface="Poppins Light"/>
                <a:sym typeface="Poppins Light"/>
              </a:defRPr>
            </a:lvl7pPr>
            <a:lvl8pPr lvl="7" algn="ctr" rtl="0">
              <a:lnSpc>
                <a:spcPct val="100000"/>
              </a:lnSpc>
              <a:spcBef>
                <a:spcPts val="0"/>
              </a:spcBef>
              <a:spcAft>
                <a:spcPts val="0"/>
              </a:spcAft>
              <a:buClr>
                <a:schemeClr val="lt1"/>
              </a:buClr>
              <a:buSzPts val="2500"/>
              <a:buFont typeface="Poppins Light"/>
              <a:buNone/>
              <a:defRPr sz="2500">
                <a:solidFill>
                  <a:schemeClr val="lt1"/>
                </a:solidFill>
                <a:latin typeface="Poppins Light"/>
                <a:ea typeface="Poppins Light"/>
                <a:cs typeface="Poppins Light"/>
                <a:sym typeface="Poppins Light"/>
              </a:defRPr>
            </a:lvl8pPr>
            <a:lvl9pPr lvl="8" algn="ctr" rtl="0">
              <a:lnSpc>
                <a:spcPct val="100000"/>
              </a:lnSpc>
              <a:spcBef>
                <a:spcPts val="0"/>
              </a:spcBef>
              <a:spcAft>
                <a:spcPts val="0"/>
              </a:spcAft>
              <a:buClr>
                <a:schemeClr val="lt1"/>
              </a:buClr>
              <a:buSzPts val="2500"/>
              <a:buFont typeface="Poppins Light"/>
              <a:buNone/>
              <a:defRPr sz="2500">
                <a:solidFill>
                  <a:schemeClr val="lt1"/>
                </a:solidFill>
                <a:latin typeface="Poppins Light"/>
                <a:ea typeface="Poppins Light"/>
                <a:cs typeface="Poppins Light"/>
                <a:sym typeface="Poppins Light"/>
              </a:defRPr>
            </a:lvl9pPr>
          </a:lstStyle>
          <a:p>
            <a:endParaRPr/>
          </a:p>
        </p:txBody>
      </p:sp>
      <p:sp>
        <p:nvSpPr>
          <p:cNvPr id="32" name="Google Shape;32;p5"/>
          <p:cNvSpPr txBox="1">
            <a:spLocks noGrp="1"/>
          </p:cNvSpPr>
          <p:nvPr>
            <p:ph type="subTitle" idx="3"/>
          </p:nvPr>
        </p:nvSpPr>
        <p:spPr>
          <a:xfrm>
            <a:off x="713225" y="1837375"/>
            <a:ext cx="2974500" cy="9093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400"/>
              <a:buFont typeface="Poppins Light"/>
              <a:buNone/>
              <a:defRPr>
                <a:solidFill>
                  <a:schemeClr val="lt1"/>
                </a:solidFill>
                <a:latin typeface="Poppins"/>
                <a:ea typeface="Poppins"/>
                <a:cs typeface="Poppins"/>
                <a:sym typeface="Poppins"/>
              </a:defRPr>
            </a:lvl1pPr>
            <a:lvl2pPr lvl="1" algn="ctr" rtl="0">
              <a:lnSpc>
                <a:spcPct val="100000"/>
              </a:lnSpc>
              <a:spcBef>
                <a:spcPts val="0"/>
              </a:spcBef>
              <a:spcAft>
                <a:spcPts val="0"/>
              </a:spcAft>
              <a:buClr>
                <a:schemeClr val="lt1"/>
              </a:buClr>
              <a:buSzPts val="1400"/>
              <a:buFont typeface="Poppins Light"/>
              <a:buNone/>
              <a:defRPr>
                <a:solidFill>
                  <a:schemeClr val="lt1"/>
                </a:solidFill>
                <a:latin typeface="Poppins Light"/>
                <a:ea typeface="Poppins Light"/>
                <a:cs typeface="Poppins Light"/>
                <a:sym typeface="Poppins Light"/>
              </a:defRPr>
            </a:lvl2pPr>
            <a:lvl3pPr lvl="2" algn="ctr" rtl="0">
              <a:lnSpc>
                <a:spcPct val="100000"/>
              </a:lnSpc>
              <a:spcBef>
                <a:spcPts val="0"/>
              </a:spcBef>
              <a:spcAft>
                <a:spcPts val="0"/>
              </a:spcAft>
              <a:buClr>
                <a:schemeClr val="lt1"/>
              </a:buClr>
              <a:buSzPts val="1400"/>
              <a:buFont typeface="Poppins Light"/>
              <a:buNone/>
              <a:defRPr>
                <a:solidFill>
                  <a:schemeClr val="lt1"/>
                </a:solidFill>
                <a:latin typeface="Poppins Light"/>
                <a:ea typeface="Poppins Light"/>
                <a:cs typeface="Poppins Light"/>
                <a:sym typeface="Poppins Light"/>
              </a:defRPr>
            </a:lvl3pPr>
            <a:lvl4pPr lvl="3" algn="ctr" rtl="0">
              <a:lnSpc>
                <a:spcPct val="100000"/>
              </a:lnSpc>
              <a:spcBef>
                <a:spcPts val="0"/>
              </a:spcBef>
              <a:spcAft>
                <a:spcPts val="0"/>
              </a:spcAft>
              <a:buClr>
                <a:schemeClr val="lt1"/>
              </a:buClr>
              <a:buSzPts val="1400"/>
              <a:buFont typeface="Poppins Light"/>
              <a:buNone/>
              <a:defRPr>
                <a:solidFill>
                  <a:schemeClr val="lt1"/>
                </a:solidFill>
                <a:latin typeface="Poppins Light"/>
                <a:ea typeface="Poppins Light"/>
                <a:cs typeface="Poppins Light"/>
                <a:sym typeface="Poppins Light"/>
              </a:defRPr>
            </a:lvl4pPr>
            <a:lvl5pPr lvl="4" algn="ctr" rtl="0">
              <a:lnSpc>
                <a:spcPct val="100000"/>
              </a:lnSpc>
              <a:spcBef>
                <a:spcPts val="0"/>
              </a:spcBef>
              <a:spcAft>
                <a:spcPts val="0"/>
              </a:spcAft>
              <a:buClr>
                <a:schemeClr val="lt1"/>
              </a:buClr>
              <a:buSzPts val="1400"/>
              <a:buFont typeface="Poppins Light"/>
              <a:buNone/>
              <a:defRPr>
                <a:solidFill>
                  <a:schemeClr val="lt1"/>
                </a:solidFill>
                <a:latin typeface="Poppins Light"/>
                <a:ea typeface="Poppins Light"/>
                <a:cs typeface="Poppins Light"/>
                <a:sym typeface="Poppins Light"/>
              </a:defRPr>
            </a:lvl5pPr>
            <a:lvl6pPr lvl="5" algn="ctr" rtl="0">
              <a:lnSpc>
                <a:spcPct val="100000"/>
              </a:lnSpc>
              <a:spcBef>
                <a:spcPts val="0"/>
              </a:spcBef>
              <a:spcAft>
                <a:spcPts val="0"/>
              </a:spcAft>
              <a:buClr>
                <a:schemeClr val="lt1"/>
              </a:buClr>
              <a:buSzPts val="1400"/>
              <a:buFont typeface="Poppins Light"/>
              <a:buNone/>
              <a:defRPr>
                <a:solidFill>
                  <a:schemeClr val="lt1"/>
                </a:solidFill>
                <a:latin typeface="Poppins Light"/>
                <a:ea typeface="Poppins Light"/>
                <a:cs typeface="Poppins Light"/>
                <a:sym typeface="Poppins Light"/>
              </a:defRPr>
            </a:lvl6pPr>
            <a:lvl7pPr lvl="6" algn="ctr" rtl="0">
              <a:lnSpc>
                <a:spcPct val="100000"/>
              </a:lnSpc>
              <a:spcBef>
                <a:spcPts val="0"/>
              </a:spcBef>
              <a:spcAft>
                <a:spcPts val="0"/>
              </a:spcAft>
              <a:buClr>
                <a:schemeClr val="lt1"/>
              </a:buClr>
              <a:buSzPts val="1400"/>
              <a:buFont typeface="Poppins Light"/>
              <a:buNone/>
              <a:defRPr>
                <a:solidFill>
                  <a:schemeClr val="lt1"/>
                </a:solidFill>
                <a:latin typeface="Poppins Light"/>
                <a:ea typeface="Poppins Light"/>
                <a:cs typeface="Poppins Light"/>
                <a:sym typeface="Poppins Light"/>
              </a:defRPr>
            </a:lvl7pPr>
            <a:lvl8pPr lvl="7" algn="ctr" rtl="0">
              <a:lnSpc>
                <a:spcPct val="100000"/>
              </a:lnSpc>
              <a:spcBef>
                <a:spcPts val="0"/>
              </a:spcBef>
              <a:spcAft>
                <a:spcPts val="0"/>
              </a:spcAft>
              <a:buClr>
                <a:schemeClr val="lt1"/>
              </a:buClr>
              <a:buSzPts val="1400"/>
              <a:buFont typeface="Poppins Light"/>
              <a:buNone/>
              <a:defRPr>
                <a:solidFill>
                  <a:schemeClr val="lt1"/>
                </a:solidFill>
                <a:latin typeface="Poppins Light"/>
                <a:ea typeface="Poppins Light"/>
                <a:cs typeface="Poppins Light"/>
                <a:sym typeface="Poppins Light"/>
              </a:defRPr>
            </a:lvl8pPr>
            <a:lvl9pPr lvl="8" algn="ctr" rtl="0">
              <a:lnSpc>
                <a:spcPct val="100000"/>
              </a:lnSpc>
              <a:spcBef>
                <a:spcPts val="0"/>
              </a:spcBef>
              <a:spcAft>
                <a:spcPts val="0"/>
              </a:spcAft>
              <a:buClr>
                <a:schemeClr val="lt1"/>
              </a:buClr>
              <a:buSzPts val="1400"/>
              <a:buFont typeface="Poppins Light"/>
              <a:buNone/>
              <a:defRPr>
                <a:solidFill>
                  <a:schemeClr val="lt1"/>
                </a:solidFill>
                <a:latin typeface="Poppins Light"/>
                <a:ea typeface="Poppins Light"/>
                <a:cs typeface="Poppins Light"/>
                <a:sym typeface="Poppins Light"/>
              </a:defRPr>
            </a:lvl9pPr>
          </a:lstStyle>
          <a:p>
            <a:endParaRPr/>
          </a:p>
        </p:txBody>
      </p:sp>
      <p:sp>
        <p:nvSpPr>
          <p:cNvPr id="33" name="Google Shape;33;p5"/>
          <p:cNvSpPr txBox="1">
            <a:spLocks noGrp="1"/>
          </p:cNvSpPr>
          <p:nvPr>
            <p:ph type="subTitle" idx="4"/>
          </p:nvPr>
        </p:nvSpPr>
        <p:spPr>
          <a:xfrm>
            <a:off x="4417950" y="3702900"/>
            <a:ext cx="2974500" cy="9093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400"/>
              <a:buFont typeface="Poppins Light"/>
              <a:buNone/>
              <a:defRPr>
                <a:solidFill>
                  <a:schemeClr val="lt1"/>
                </a:solidFill>
                <a:latin typeface="Poppins"/>
                <a:ea typeface="Poppins"/>
                <a:cs typeface="Poppins"/>
                <a:sym typeface="Poppins"/>
              </a:defRPr>
            </a:lvl1pPr>
            <a:lvl2pPr lvl="1" algn="ctr" rtl="0">
              <a:lnSpc>
                <a:spcPct val="100000"/>
              </a:lnSpc>
              <a:spcBef>
                <a:spcPts val="0"/>
              </a:spcBef>
              <a:spcAft>
                <a:spcPts val="0"/>
              </a:spcAft>
              <a:buClr>
                <a:schemeClr val="lt1"/>
              </a:buClr>
              <a:buSzPts val="1400"/>
              <a:buFont typeface="Poppins Light"/>
              <a:buNone/>
              <a:defRPr>
                <a:solidFill>
                  <a:schemeClr val="lt1"/>
                </a:solidFill>
                <a:latin typeface="Poppins Light"/>
                <a:ea typeface="Poppins Light"/>
                <a:cs typeface="Poppins Light"/>
                <a:sym typeface="Poppins Light"/>
              </a:defRPr>
            </a:lvl2pPr>
            <a:lvl3pPr lvl="2" algn="ctr" rtl="0">
              <a:lnSpc>
                <a:spcPct val="100000"/>
              </a:lnSpc>
              <a:spcBef>
                <a:spcPts val="0"/>
              </a:spcBef>
              <a:spcAft>
                <a:spcPts val="0"/>
              </a:spcAft>
              <a:buClr>
                <a:schemeClr val="lt1"/>
              </a:buClr>
              <a:buSzPts val="1400"/>
              <a:buFont typeface="Poppins Light"/>
              <a:buNone/>
              <a:defRPr>
                <a:solidFill>
                  <a:schemeClr val="lt1"/>
                </a:solidFill>
                <a:latin typeface="Poppins Light"/>
                <a:ea typeface="Poppins Light"/>
                <a:cs typeface="Poppins Light"/>
                <a:sym typeface="Poppins Light"/>
              </a:defRPr>
            </a:lvl3pPr>
            <a:lvl4pPr lvl="3" algn="ctr" rtl="0">
              <a:lnSpc>
                <a:spcPct val="100000"/>
              </a:lnSpc>
              <a:spcBef>
                <a:spcPts val="0"/>
              </a:spcBef>
              <a:spcAft>
                <a:spcPts val="0"/>
              </a:spcAft>
              <a:buClr>
                <a:schemeClr val="lt1"/>
              </a:buClr>
              <a:buSzPts val="1400"/>
              <a:buFont typeface="Poppins Light"/>
              <a:buNone/>
              <a:defRPr>
                <a:solidFill>
                  <a:schemeClr val="lt1"/>
                </a:solidFill>
                <a:latin typeface="Poppins Light"/>
                <a:ea typeface="Poppins Light"/>
                <a:cs typeface="Poppins Light"/>
                <a:sym typeface="Poppins Light"/>
              </a:defRPr>
            </a:lvl4pPr>
            <a:lvl5pPr lvl="4" algn="ctr" rtl="0">
              <a:lnSpc>
                <a:spcPct val="100000"/>
              </a:lnSpc>
              <a:spcBef>
                <a:spcPts val="0"/>
              </a:spcBef>
              <a:spcAft>
                <a:spcPts val="0"/>
              </a:spcAft>
              <a:buClr>
                <a:schemeClr val="lt1"/>
              </a:buClr>
              <a:buSzPts val="1400"/>
              <a:buFont typeface="Poppins Light"/>
              <a:buNone/>
              <a:defRPr>
                <a:solidFill>
                  <a:schemeClr val="lt1"/>
                </a:solidFill>
                <a:latin typeface="Poppins Light"/>
                <a:ea typeface="Poppins Light"/>
                <a:cs typeface="Poppins Light"/>
                <a:sym typeface="Poppins Light"/>
              </a:defRPr>
            </a:lvl5pPr>
            <a:lvl6pPr lvl="5" algn="ctr" rtl="0">
              <a:lnSpc>
                <a:spcPct val="100000"/>
              </a:lnSpc>
              <a:spcBef>
                <a:spcPts val="0"/>
              </a:spcBef>
              <a:spcAft>
                <a:spcPts val="0"/>
              </a:spcAft>
              <a:buClr>
                <a:schemeClr val="lt1"/>
              </a:buClr>
              <a:buSzPts val="1400"/>
              <a:buFont typeface="Poppins Light"/>
              <a:buNone/>
              <a:defRPr>
                <a:solidFill>
                  <a:schemeClr val="lt1"/>
                </a:solidFill>
                <a:latin typeface="Poppins Light"/>
                <a:ea typeface="Poppins Light"/>
                <a:cs typeface="Poppins Light"/>
                <a:sym typeface="Poppins Light"/>
              </a:defRPr>
            </a:lvl6pPr>
            <a:lvl7pPr lvl="6" algn="ctr" rtl="0">
              <a:lnSpc>
                <a:spcPct val="100000"/>
              </a:lnSpc>
              <a:spcBef>
                <a:spcPts val="0"/>
              </a:spcBef>
              <a:spcAft>
                <a:spcPts val="0"/>
              </a:spcAft>
              <a:buClr>
                <a:schemeClr val="lt1"/>
              </a:buClr>
              <a:buSzPts val="1400"/>
              <a:buFont typeface="Poppins Light"/>
              <a:buNone/>
              <a:defRPr>
                <a:solidFill>
                  <a:schemeClr val="lt1"/>
                </a:solidFill>
                <a:latin typeface="Poppins Light"/>
                <a:ea typeface="Poppins Light"/>
                <a:cs typeface="Poppins Light"/>
                <a:sym typeface="Poppins Light"/>
              </a:defRPr>
            </a:lvl7pPr>
            <a:lvl8pPr lvl="7" algn="ctr" rtl="0">
              <a:lnSpc>
                <a:spcPct val="100000"/>
              </a:lnSpc>
              <a:spcBef>
                <a:spcPts val="0"/>
              </a:spcBef>
              <a:spcAft>
                <a:spcPts val="0"/>
              </a:spcAft>
              <a:buClr>
                <a:schemeClr val="lt1"/>
              </a:buClr>
              <a:buSzPts val="1400"/>
              <a:buFont typeface="Poppins Light"/>
              <a:buNone/>
              <a:defRPr>
                <a:solidFill>
                  <a:schemeClr val="lt1"/>
                </a:solidFill>
                <a:latin typeface="Poppins Light"/>
                <a:ea typeface="Poppins Light"/>
                <a:cs typeface="Poppins Light"/>
                <a:sym typeface="Poppins Light"/>
              </a:defRPr>
            </a:lvl8pPr>
            <a:lvl9pPr lvl="8" algn="ctr" rtl="0">
              <a:lnSpc>
                <a:spcPct val="100000"/>
              </a:lnSpc>
              <a:spcBef>
                <a:spcPts val="0"/>
              </a:spcBef>
              <a:spcAft>
                <a:spcPts val="0"/>
              </a:spcAft>
              <a:buClr>
                <a:schemeClr val="lt1"/>
              </a:buClr>
              <a:buSzPts val="1400"/>
              <a:buFont typeface="Poppins Light"/>
              <a:buNone/>
              <a:defRPr>
                <a:solidFill>
                  <a:schemeClr val="lt1"/>
                </a:solidFill>
                <a:latin typeface="Poppins Light"/>
                <a:ea typeface="Poppins Light"/>
                <a:cs typeface="Poppins Light"/>
                <a:sym typeface="Poppins Light"/>
              </a:defRPr>
            </a:lvl9pPr>
          </a:lstStyle>
          <a:p>
            <a:endParaRPr/>
          </a:p>
        </p:txBody>
      </p:sp>
      <p:sp>
        <p:nvSpPr>
          <p:cNvPr id="34" name="Google Shape;34;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 name="Google Shape;35;p5"/>
          <p:cNvSpPr txBox="1">
            <a:spLocks noGrp="1"/>
          </p:cNvSpPr>
          <p:nvPr>
            <p:ph type="sldNum" idx="12"/>
          </p:nvPr>
        </p:nvSpPr>
        <p:spPr>
          <a:xfrm>
            <a:off x="8678653" y="4654050"/>
            <a:ext cx="369900" cy="37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6" name="Google Shape;36;p5"/>
          <p:cNvSpPr/>
          <p:nvPr/>
        </p:nvSpPr>
        <p:spPr>
          <a:xfrm>
            <a:off x="-1226625" y="2015200"/>
            <a:ext cx="4860000" cy="4860000"/>
          </a:xfrm>
          <a:prstGeom prst="ellipse">
            <a:avLst/>
          </a:prstGeom>
          <a:gradFill>
            <a:gsLst>
              <a:gs pos="0">
                <a:srgbClr val="91FFDA">
                  <a:alpha val="51764"/>
                </a:srgbClr>
              </a:gs>
              <a:gs pos="27000">
                <a:srgbClr val="91FFDA">
                  <a:alpha val="27843"/>
                </a:srgbClr>
              </a:gs>
              <a:gs pos="64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7" name="Google Shape;37;p5"/>
          <p:cNvCxnSpPr/>
          <p:nvPr/>
        </p:nvCxnSpPr>
        <p:spPr>
          <a:xfrm rot="10800000">
            <a:off x="8581200" y="50"/>
            <a:ext cx="0" cy="517470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5"/>
        <p:cNvGrpSpPr/>
        <p:nvPr/>
      </p:nvGrpSpPr>
      <p:grpSpPr>
        <a:xfrm>
          <a:off x="0" y="0"/>
          <a:ext cx="0" cy="0"/>
          <a:chOff x="0" y="0"/>
          <a:chExt cx="0" cy="0"/>
        </a:xfrm>
      </p:grpSpPr>
      <p:sp>
        <p:nvSpPr>
          <p:cNvPr id="56" name="Google Shape;56;p9"/>
          <p:cNvSpPr/>
          <p:nvPr/>
        </p:nvSpPr>
        <p:spPr>
          <a:xfrm>
            <a:off x="4056525" y="2400750"/>
            <a:ext cx="8076000" cy="8076000"/>
          </a:xfrm>
          <a:prstGeom prst="ellipse">
            <a:avLst/>
          </a:prstGeom>
          <a:gradFill>
            <a:gsLst>
              <a:gs pos="0">
                <a:srgbClr val="91FFDA">
                  <a:alpha val="51764"/>
                </a:srgbClr>
              </a:gs>
              <a:gs pos="27000">
                <a:srgbClr val="91FFDA">
                  <a:alpha val="27843"/>
                </a:srgbClr>
              </a:gs>
              <a:gs pos="64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9"/>
          <p:cNvSpPr txBox="1">
            <a:spLocks noGrp="1"/>
          </p:cNvSpPr>
          <p:nvPr>
            <p:ph type="title"/>
          </p:nvPr>
        </p:nvSpPr>
        <p:spPr>
          <a:xfrm>
            <a:off x="4404475" y="1050125"/>
            <a:ext cx="40263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8" name="Google Shape;58;p9"/>
          <p:cNvSpPr txBox="1">
            <a:spLocks noGrp="1"/>
          </p:cNvSpPr>
          <p:nvPr>
            <p:ph type="subTitle" idx="1"/>
          </p:nvPr>
        </p:nvSpPr>
        <p:spPr>
          <a:xfrm>
            <a:off x="4404475" y="2147725"/>
            <a:ext cx="3761700" cy="1726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400"/>
              <a:buFont typeface="Poppins Light"/>
              <a:buNone/>
              <a:defRPr sz="1600">
                <a:solidFill>
                  <a:schemeClr val="lt1"/>
                </a:solidFill>
                <a:latin typeface="Poppins"/>
                <a:ea typeface="Poppins"/>
                <a:cs typeface="Poppins"/>
                <a:sym typeface="Poppins"/>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59" name="Google Shape;59;p9"/>
          <p:cNvSpPr txBox="1">
            <a:spLocks noGrp="1"/>
          </p:cNvSpPr>
          <p:nvPr>
            <p:ph type="sldNum" idx="12"/>
          </p:nvPr>
        </p:nvSpPr>
        <p:spPr>
          <a:xfrm>
            <a:off x="8678653" y="4654050"/>
            <a:ext cx="369900" cy="37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60" name="Google Shape;60;p9"/>
          <p:cNvCxnSpPr/>
          <p:nvPr/>
        </p:nvCxnSpPr>
        <p:spPr>
          <a:xfrm rot="10800000">
            <a:off x="8581200" y="50"/>
            <a:ext cx="0" cy="517470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5"/>
        <p:cNvGrpSpPr/>
        <p:nvPr/>
      </p:nvGrpSpPr>
      <p:grpSpPr>
        <a:xfrm>
          <a:off x="0" y="0"/>
          <a:ext cx="0" cy="0"/>
          <a:chOff x="0" y="0"/>
          <a:chExt cx="0" cy="0"/>
        </a:xfrm>
      </p:grpSpPr>
      <p:sp>
        <p:nvSpPr>
          <p:cNvPr id="66" name="Google Shape;66;p11"/>
          <p:cNvSpPr/>
          <p:nvPr/>
        </p:nvSpPr>
        <p:spPr>
          <a:xfrm rot="10800000" flipH="1">
            <a:off x="-2684250" y="-1945925"/>
            <a:ext cx="4367700" cy="4367700"/>
          </a:xfrm>
          <a:prstGeom prst="ellipse">
            <a:avLst/>
          </a:prstGeom>
          <a:gradFill>
            <a:gsLst>
              <a:gs pos="0">
                <a:srgbClr val="91FFDA">
                  <a:alpha val="51764"/>
                </a:srgbClr>
              </a:gs>
              <a:gs pos="27000">
                <a:srgbClr val="91FFDA">
                  <a:alpha val="27843"/>
                </a:srgbClr>
              </a:gs>
              <a:gs pos="64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1"/>
          <p:cNvSpPr/>
          <p:nvPr/>
        </p:nvSpPr>
        <p:spPr>
          <a:xfrm rot="10800000" flipH="1">
            <a:off x="5101750" y="-946802"/>
            <a:ext cx="7436400" cy="7436400"/>
          </a:xfrm>
          <a:prstGeom prst="ellipse">
            <a:avLst/>
          </a:prstGeom>
          <a:gradFill>
            <a:gsLst>
              <a:gs pos="0">
                <a:srgbClr val="00FFFF">
                  <a:alpha val="39607"/>
                </a:srgbClr>
              </a:gs>
              <a:gs pos="27000">
                <a:srgbClr val="00FFFF">
                  <a:alpha val="15686"/>
                </a:srgbClr>
              </a:gs>
              <a:gs pos="64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txBox="1">
            <a:spLocks noGrp="1"/>
          </p:cNvSpPr>
          <p:nvPr>
            <p:ph type="title" hasCustomPrompt="1"/>
          </p:nvPr>
        </p:nvSpPr>
        <p:spPr>
          <a:xfrm>
            <a:off x="624425" y="1403538"/>
            <a:ext cx="6576000" cy="1511100"/>
          </a:xfrm>
          <a:prstGeom prst="rect">
            <a:avLst/>
          </a:prstGeom>
        </p:spPr>
        <p:txBody>
          <a:bodyPr spcFirstLastPara="1" wrap="square" lIns="91425" tIns="91425" rIns="91425" bIns="91425" anchor="b" anchorCtr="0">
            <a:noAutofit/>
          </a:bodyPr>
          <a:lstStyle>
            <a:lvl1pPr lvl="0"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69" name="Google Shape;69;p11"/>
          <p:cNvSpPr txBox="1">
            <a:spLocks noGrp="1"/>
          </p:cNvSpPr>
          <p:nvPr>
            <p:ph type="subTitle" idx="1"/>
          </p:nvPr>
        </p:nvSpPr>
        <p:spPr>
          <a:xfrm>
            <a:off x="701675" y="3185225"/>
            <a:ext cx="4808700" cy="454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Font typeface="Poppins"/>
              <a:buNone/>
              <a:defRPr sz="1600">
                <a:solidFill>
                  <a:schemeClr val="lt1"/>
                </a:solidFill>
                <a:latin typeface="Poppins"/>
                <a:ea typeface="Poppins"/>
                <a:cs typeface="Poppins"/>
                <a:sym typeface="Poppins"/>
              </a:defRPr>
            </a:lvl1pPr>
            <a:lvl2pPr lvl="1" algn="ctr" rtl="0">
              <a:lnSpc>
                <a:spcPct val="100000"/>
              </a:lnSpc>
              <a:spcBef>
                <a:spcPts val="0"/>
              </a:spcBef>
              <a:spcAft>
                <a:spcPts val="0"/>
              </a:spcAft>
              <a:buClr>
                <a:schemeClr val="lt1"/>
              </a:buClr>
              <a:buSzPts val="1600"/>
              <a:buNone/>
              <a:defRPr sz="1600">
                <a:solidFill>
                  <a:schemeClr val="lt1"/>
                </a:solidFill>
              </a:defRPr>
            </a:lvl2pPr>
            <a:lvl3pPr lvl="2" algn="ctr" rtl="0">
              <a:lnSpc>
                <a:spcPct val="100000"/>
              </a:lnSpc>
              <a:spcBef>
                <a:spcPts val="0"/>
              </a:spcBef>
              <a:spcAft>
                <a:spcPts val="0"/>
              </a:spcAft>
              <a:buClr>
                <a:schemeClr val="lt1"/>
              </a:buClr>
              <a:buSzPts val="1600"/>
              <a:buNone/>
              <a:defRPr sz="1600">
                <a:solidFill>
                  <a:schemeClr val="lt1"/>
                </a:solidFill>
              </a:defRPr>
            </a:lvl3pPr>
            <a:lvl4pPr lvl="3" algn="ctr" rtl="0">
              <a:lnSpc>
                <a:spcPct val="100000"/>
              </a:lnSpc>
              <a:spcBef>
                <a:spcPts val="0"/>
              </a:spcBef>
              <a:spcAft>
                <a:spcPts val="0"/>
              </a:spcAft>
              <a:buClr>
                <a:schemeClr val="lt1"/>
              </a:buClr>
              <a:buSzPts val="1600"/>
              <a:buNone/>
              <a:defRPr sz="1600">
                <a:solidFill>
                  <a:schemeClr val="lt1"/>
                </a:solidFill>
              </a:defRPr>
            </a:lvl4pPr>
            <a:lvl5pPr lvl="4" algn="ctr" rtl="0">
              <a:lnSpc>
                <a:spcPct val="100000"/>
              </a:lnSpc>
              <a:spcBef>
                <a:spcPts val="0"/>
              </a:spcBef>
              <a:spcAft>
                <a:spcPts val="0"/>
              </a:spcAft>
              <a:buClr>
                <a:schemeClr val="lt1"/>
              </a:buClr>
              <a:buSzPts val="1600"/>
              <a:buNone/>
              <a:defRPr sz="1600">
                <a:solidFill>
                  <a:schemeClr val="lt1"/>
                </a:solidFill>
              </a:defRPr>
            </a:lvl5pPr>
            <a:lvl6pPr lvl="5" algn="ctr" rtl="0">
              <a:lnSpc>
                <a:spcPct val="100000"/>
              </a:lnSpc>
              <a:spcBef>
                <a:spcPts val="0"/>
              </a:spcBef>
              <a:spcAft>
                <a:spcPts val="0"/>
              </a:spcAft>
              <a:buClr>
                <a:schemeClr val="lt1"/>
              </a:buClr>
              <a:buSzPts val="1600"/>
              <a:buNone/>
              <a:defRPr sz="1600">
                <a:solidFill>
                  <a:schemeClr val="lt1"/>
                </a:solidFill>
              </a:defRPr>
            </a:lvl6pPr>
            <a:lvl7pPr lvl="6" algn="ctr" rtl="0">
              <a:lnSpc>
                <a:spcPct val="100000"/>
              </a:lnSpc>
              <a:spcBef>
                <a:spcPts val="0"/>
              </a:spcBef>
              <a:spcAft>
                <a:spcPts val="0"/>
              </a:spcAft>
              <a:buClr>
                <a:schemeClr val="lt1"/>
              </a:buClr>
              <a:buSzPts val="1600"/>
              <a:buNone/>
              <a:defRPr sz="1600">
                <a:solidFill>
                  <a:schemeClr val="lt1"/>
                </a:solidFill>
              </a:defRPr>
            </a:lvl7pPr>
            <a:lvl8pPr lvl="7" algn="ctr" rtl="0">
              <a:lnSpc>
                <a:spcPct val="100000"/>
              </a:lnSpc>
              <a:spcBef>
                <a:spcPts val="0"/>
              </a:spcBef>
              <a:spcAft>
                <a:spcPts val="0"/>
              </a:spcAft>
              <a:buClr>
                <a:schemeClr val="lt1"/>
              </a:buClr>
              <a:buSzPts val="1600"/>
              <a:buNone/>
              <a:defRPr sz="1600">
                <a:solidFill>
                  <a:schemeClr val="lt1"/>
                </a:solidFill>
              </a:defRPr>
            </a:lvl8pPr>
            <a:lvl9pPr lvl="8" algn="ctr"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70" name="Google Shape;70;p11"/>
          <p:cNvSpPr txBox="1">
            <a:spLocks noGrp="1"/>
          </p:cNvSpPr>
          <p:nvPr>
            <p:ph type="sldNum" idx="12"/>
          </p:nvPr>
        </p:nvSpPr>
        <p:spPr>
          <a:xfrm>
            <a:off x="8678653" y="4654050"/>
            <a:ext cx="369900" cy="37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71" name="Google Shape;71;p11"/>
          <p:cNvCxnSpPr/>
          <p:nvPr/>
        </p:nvCxnSpPr>
        <p:spPr>
          <a:xfrm rot="10800000">
            <a:off x="8581200" y="50"/>
            <a:ext cx="0" cy="517470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2"/>
        <p:cNvGrpSpPr/>
        <p:nvPr/>
      </p:nvGrpSpPr>
      <p:grpSpPr>
        <a:xfrm>
          <a:off x="0" y="0"/>
          <a:ext cx="0" cy="0"/>
          <a:chOff x="0" y="0"/>
          <a:chExt cx="0" cy="0"/>
        </a:xfrm>
      </p:grpSpPr>
      <p:sp>
        <p:nvSpPr>
          <p:cNvPr id="73" name="Google Shape;73;p12"/>
          <p:cNvSpPr txBox="1">
            <a:spLocks noGrp="1"/>
          </p:cNvSpPr>
          <p:nvPr>
            <p:ph type="sldNum" idx="12"/>
          </p:nvPr>
        </p:nvSpPr>
        <p:spPr>
          <a:xfrm>
            <a:off x="8678653" y="4654050"/>
            <a:ext cx="369900" cy="37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chemeClr val="dk1"/>
        </a:solidFill>
        <a:effectLst/>
      </p:bgPr>
    </p:bg>
    <p:spTree>
      <p:nvGrpSpPr>
        <p:cNvPr id="1" name="Shape 74"/>
        <p:cNvGrpSpPr/>
        <p:nvPr/>
      </p:nvGrpSpPr>
      <p:grpSpPr>
        <a:xfrm>
          <a:off x="0" y="0"/>
          <a:ext cx="0" cy="0"/>
          <a:chOff x="0" y="0"/>
          <a:chExt cx="0" cy="0"/>
        </a:xfrm>
      </p:grpSpPr>
      <p:sp>
        <p:nvSpPr>
          <p:cNvPr id="75" name="Google Shape;75;p13"/>
          <p:cNvSpPr/>
          <p:nvPr/>
        </p:nvSpPr>
        <p:spPr>
          <a:xfrm>
            <a:off x="5066400" y="-424800"/>
            <a:ext cx="7436400" cy="7436400"/>
          </a:xfrm>
          <a:prstGeom prst="ellipse">
            <a:avLst/>
          </a:prstGeom>
          <a:gradFill>
            <a:gsLst>
              <a:gs pos="0">
                <a:srgbClr val="00FFFF">
                  <a:alpha val="39607"/>
                </a:srgbClr>
              </a:gs>
              <a:gs pos="27000">
                <a:srgbClr val="00FFFF">
                  <a:alpha val="15686"/>
                </a:srgbClr>
              </a:gs>
              <a:gs pos="64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3"/>
          <p:cNvSpPr txBox="1">
            <a:spLocks noGrp="1"/>
          </p:cNvSpPr>
          <p:nvPr>
            <p:ph type="subTitle" idx="1"/>
          </p:nvPr>
        </p:nvSpPr>
        <p:spPr>
          <a:xfrm>
            <a:off x="5234300" y="3072600"/>
            <a:ext cx="23364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1"/>
              </a:buClr>
              <a:buSzPts val="2400"/>
              <a:buFont typeface="Poppins"/>
              <a:buNone/>
              <a:defRPr sz="2400" b="1">
                <a:solidFill>
                  <a:schemeClr val="lt1"/>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7" name="Google Shape;77;p13"/>
          <p:cNvSpPr txBox="1">
            <a:spLocks noGrp="1"/>
          </p:cNvSpPr>
          <p:nvPr>
            <p:ph type="subTitle" idx="2"/>
          </p:nvPr>
        </p:nvSpPr>
        <p:spPr>
          <a:xfrm>
            <a:off x="1667000" y="3072650"/>
            <a:ext cx="23364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1"/>
              </a:buClr>
              <a:buSzPts val="2400"/>
              <a:buFont typeface="Poppins"/>
              <a:buNone/>
              <a:defRPr sz="2400" b="1">
                <a:solidFill>
                  <a:schemeClr val="lt1"/>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8" name="Google Shape;78;p13"/>
          <p:cNvSpPr txBox="1">
            <a:spLocks noGrp="1"/>
          </p:cNvSpPr>
          <p:nvPr>
            <p:ph type="subTitle" idx="3"/>
          </p:nvPr>
        </p:nvSpPr>
        <p:spPr>
          <a:xfrm>
            <a:off x="5234300" y="1578025"/>
            <a:ext cx="2336400" cy="527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1"/>
              </a:buClr>
              <a:buSzPts val="2400"/>
              <a:buFont typeface="Poppins"/>
              <a:buNone/>
              <a:defRPr sz="2400" b="1">
                <a:solidFill>
                  <a:schemeClr val="lt1"/>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9" name="Google Shape;79;p13"/>
          <p:cNvSpPr txBox="1">
            <a:spLocks noGrp="1"/>
          </p:cNvSpPr>
          <p:nvPr>
            <p:ph type="subTitle" idx="4"/>
          </p:nvPr>
        </p:nvSpPr>
        <p:spPr>
          <a:xfrm>
            <a:off x="1667000" y="1578075"/>
            <a:ext cx="2336400" cy="527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1"/>
              </a:buClr>
              <a:buSzPts val="2400"/>
              <a:buFont typeface="Poppins"/>
              <a:buNone/>
              <a:defRPr sz="2400" b="1">
                <a:solidFill>
                  <a:schemeClr val="lt1"/>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3"/>
          <p:cNvSpPr txBox="1">
            <a:spLocks noGrp="1"/>
          </p:cNvSpPr>
          <p:nvPr>
            <p:ph type="title" hasCustomPrompt="1"/>
          </p:nvPr>
        </p:nvSpPr>
        <p:spPr>
          <a:xfrm>
            <a:off x="800100" y="1842250"/>
            <a:ext cx="699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8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1" name="Google Shape;81;p13"/>
          <p:cNvSpPr txBox="1">
            <a:spLocks noGrp="1"/>
          </p:cNvSpPr>
          <p:nvPr>
            <p:ph type="subTitle" idx="5"/>
          </p:nvPr>
        </p:nvSpPr>
        <p:spPr>
          <a:xfrm>
            <a:off x="1667000" y="2142775"/>
            <a:ext cx="2336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400"/>
              <a:buFont typeface="Poppins"/>
              <a:buNone/>
              <a:defRPr sz="1400">
                <a:solidFill>
                  <a:schemeClr val="lt1"/>
                </a:solidFill>
                <a:latin typeface="Poppins"/>
                <a:ea typeface="Poppins"/>
                <a:cs typeface="Poppins"/>
                <a:sym typeface="Poppins"/>
              </a:defRPr>
            </a:lvl1pPr>
            <a:lvl2pPr lvl="1"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2pPr>
            <a:lvl3pPr lvl="2"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3pPr>
            <a:lvl4pPr lvl="3"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4pPr>
            <a:lvl5pPr lvl="4"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5pPr>
            <a:lvl6pPr lvl="5"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6pPr>
            <a:lvl7pPr lvl="6"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7pPr>
            <a:lvl8pPr lvl="7"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8pPr>
            <a:lvl9pPr lvl="8"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9pPr>
          </a:lstStyle>
          <a:p>
            <a:endParaRPr/>
          </a:p>
        </p:txBody>
      </p:sp>
      <p:sp>
        <p:nvSpPr>
          <p:cNvPr id="82" name="Google Shape;82;p13"/>
          <p:cNvSpPr txBox="1">
            <a:spLocks noGrp="1"/>
          </p:cNvSpPr>
          <p:nvPr>
            <p:ph type="title" idx="6" hasCustomPrompt="1"/>
          </p:nvPr>
        </p:nvSpPr>
        <p:spPr>
          <a:xfrm>
            <a:off x="4367400" y="1842200"/>
            <a:ext cx="699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8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 name="Google Shape;83;p13"/>
          <p:cNvSpPr txBox="1">
            <a:spLocks noGrp="1"/>
          </p:cNvSpPr>
          <p:nvPr>
            <p:ph type="subTitle" idx="7"/>
          </p:nvPr>
        </p:nvSpPr>
        <p:spPr>
          <a:xfrm>
            <a:off x="5234300" y="2142775"/>
            <a:ext cx="2336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400"/>
              <a:buFont typeface="Poppins"/>
              <a:buNone/>
              <a:defRPr sz="1400">
                <a:solidFill>
                  <a:schemeClr val="lt1"/>
                </a:solidFill>
                <a:latin typeface="Poppins"/>
                <a:ea typeface="Poppins"/>
                <a:cs typeface="Poppins"/>
                <a:sym typeface="Poppins"/>
              </a:defRPr>
            </a:lvl1pPr>
            <a:lvl2pPr lvl="1"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2pPr>
            <a:lvl3pPr lvl="2"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3pPr>
            <a:lvl4pPr lvl="3"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4pPr>
            <a:lvl5pPr lvl="4"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5pPr>
            <a:lvl6pPr lvl="5"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6pPr>
            <a:lvl7pPr lvl="6"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7pPr>
            <a:lvl8pPr lvl="7"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8pPr>
            <a:lvl9pPr lvl="8"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9pPr>
          </a:lstStyle>
          <a:p>
            <a:endParaRPr/>
          </a:p>
        </p:txBody>
      </p:sp>
      <p:sp>
        <p:nvSpPr>
          <p:cNvPr id="84" name="Google Shape;84;p13"/>
          <p:cNvSpPr txBox="1">
            <a:spLocks noGrp="1"/>
          </p:cNvSpPr>
          <p:nvPr>
            <p:ph type="title" idx="8" hasCustomPrompt="1"/>
          </p:nvPr>
        </p:nvSpPr>
        <p:spPr>
          <a:xfrm>
            <a:off x="800100" y="3338725"/>
            <a:ext cx="699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8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5" name="Google Shape;85;p13"/>
          <p:cNvSpPr txBox="1">
            <a:spLocks noGrp="1"/>
          </p:cNvSpPr>
          <p:nvPr>
            <p:ph type="subTitle" idx="9"/>
          </p:nvPr>
        </p:nvSpPr>
        <p:spPr>
          <a:xfrm>
            <a:off x="1667000" y="3637375"/>
            <a:ext cx="2336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400"/>
              <a:buFont typeface="Poppins"/>
              <a:buNone/>
              <a:defRPr sz="1400">
                <a:solidFill>
                  <a:schemeClr val="lt1"/>
                </a:solidFill>
                <a:latin typeface="Poppins"/>
                <a:ea typeface="Poppins"/>
                <a:cs typeface="Poppins"/>
                <a:sym typeface="Poppins"/>
              </a:defRPr>
            </a:lvl1pPr>
            <a:lvl2pPr lvl="1"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2pPr>
            <a:lvl3pPr lvl="2"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3pPr>
            <a:lvl4pPr lvl="3"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4pPr>
            <a:lvl5pPr lvl="4"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5pPr>
            <a:lvl6pPr lvl="5"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6pPr>
            <a:lvl7pPr lvl="6"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7pPr>
            <a:lvl8pPr lvl="7"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8pPr>
            <a:lvl9pPr lvl="8"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9pPr>
          </a:lstStyle>
          <a:p>
            <a:endParaRPr/>
          </a:p>
        </p:txBody>
      </p:sp>
      <p:sp>
        <p:nvSpPr>
          <p:cNvPr id="86" name="Google Shape;86;p13"/>
          <p:cNvSpPr txBox="1">
            <a:spLocks noGrp="1"/>
          </p:cNvSpPr>
          <p:nvPr>
            <p:ph type="title" idx="13" hasCustomPrompt="1"/>
          </p:nvPr>
        </p:nvSpPr>
        <p:spPr>
          <a:xfrm>
            <a:off x="4367400" y="3338725"/>
            <a:ext cx="699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8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7" name="Google Shape;87;p13"/>
          <p:cNvSpPr txBox="1">
            <a:spLocks noGrp="1"/>
          </p:cNvSpPr>
          <p:nvPr>
            <p:ph type="subTitle" idx="14"/>
          </p:nvPr>
        </p:nvSpPr>
        <p:spPr>
          <a:xfrm>
            <a:off x="5234300" y="3637375"/>
            <a:ext cx="2336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1400"/>
              <a:buFont typeface="Poppins"/>
              <a:buNone/>
              <a:defRPr sz="1400">
                <a:solidFill>
                  <a:schemeClr val="lt1"/>
                </a:solidFill>
                <a:latin typeface="Poppins"/>
                <a:ea typeface="Poppins"/>
                <a:cs typeface="Poppins"/>
                <a:sym typeface="Poppins"/>
              </a:defRPr>
            </a:lvl1pPr>
            <a:lvl2pPr lvl="1"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2pPr>
            <a:lvl3pPr lvl="2"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3pPr>
            <a:lvl4pPr lvl="3"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4pPr>
            <a:lvl5pPr lvl="4"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5pPr>
            <a:lvl6pPr lvl="5"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6pPr>
            <a:lvl7pPr lvl="6"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7pPr>
            <a:lvl8pPr lvl="7"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8pPr>
            <a:lvl9pPr lvl="8" rtl="0">
              <a:lnSpc>
                <a:spcPct val="100000"/>
              </a:lnSpc>
              <a:spcBef>
                <a:spcPts val="0"/>
              </a:spcBef>
              <a:spcAft>
                <a:spcPts val="0"/>
              </a:spcAft>
              <a:buClr>
                <a:schemeClr val="lt1"/>
              </a:buClr>
              <a:buSzPts val="1400"/>
              <a:buFont typeface="Poppins"/>
              <a:buNone/>
              <a:defRPr>
                <a:solidFill>
                  <a:schemeClr val="lt1"/>
                </a:solidFill>
                <a:latin typeface="Poppins"/>
                <a:ea typeface="Poppins"/>
                <a:cs typeface="Poppins"/>
                <a:sym typeface="Poppins"/>
              </a:defRPr>
            </a:lvl9pPr>
          </a:lstStyle>
          <a:p>
            <a:endParaRPr/>
          </a:p>
        </p:txBody>
      </p:sp>
      <p:sp>
        <p:nvSpPr>
          <p:cNvPr id="88" name="Google Shape;88;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 name="Google Shape;89;p13"/>
          <p:cNvSpPr txBox="1">
            <a:spLocks noGrp="1"/>
          </p:cNvSpPr>
          <p:nvPr>
            <p:ph type="sldNum" idx="12"/>
          </p:nvPr>
        </p:nvSpPr>
        <p:spPr>
          <a:xfrm>
            <a:off x="8678653" y="4654050"/>
            <a:ext cx="369900" cy="37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90" name="Google Shape;90;p13"/>
          <p:cNvCxnSpPr/>
          <p:nvPr/>
        </p:nvCxnSpPr>
        <p:spPr>
          <a:xfrm rot="10800000">
            <a:off x="8581200" y="50"/>
            <a:ext cx="0" cy="517470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91"/>
        <p:cNvGrpSpPr/>
        <p:nvPr/>
      </p:nvGrpSpPr>
      <p:grpSpPr>
        <a:xfrm>
          <a:off x="0" y="0"/>
          <a:ext cx="0" cy="0"/>
          <a:chOff x="0" y="0"/>
          <a:chExt cx="0" cy="0"/>
        </a:xfrm>
      </p:grpSpPr>
      <p:sp>
        <p:nvSpPr>
          <p:cNvPr id="92" name="Google Shape;92;p14"/>
          <p:cNvSpPr/>
          <p:nvPr/>
        </p:nvSpPr>
        <p:spPr>
          <a:xfrm>
            <a:off x="3751950" y="1677300"/>
            <a:ext cx="7436400" cy="7436400"/>
          </a:xfrm>
          <a:prstGeom prst="ellipse">
            <a:avLst/>
          </a:prstGeom>
          <a:gradFill>
            <a:gsLst>
              <a:gs pos="0">
                <a:srgbClr val="00FFFF">
                  <a:alpha val="39607"/>
                </a:srgbClr>
              </a:gs>
              <a:gs pos="27000">
                <a:srgbClr val="00FFFF">
                  <a:alpha val="15686"/>
                </a:srgbClr>
              </a:gs>
              <a:gs pos="64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4"/>
          <p:cNvSpPr txBox="1">
            <a:spLocks noGrp="1"/>
          </p:cNvSpPr>
          <p:nvPr>
            <p:ph type="title"/>
          </p:nvPr>
        </p:nvSpPr>
        <p:spPr>
          <a:xfrm>
            <a:off x="713225" y="4207775"/>
            <a:ext cx="4320600" cy="400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4" name="Google Shape;94;p14"/>
          <p:cNvSpPr txBox="1">
            <a:spLocks noGrp="1"/>
          </p:cNvSpPr>
          <p:nvPr>
            <p:ph type="subTitle" idx="1"/>
          </p:nvPr>
        </p:nvSpPr>
        <p:spPr>
          <a:xfrm>
            <a:off x="713225" y="539500"/>
            <a:ext cx="5257200" cy="3200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2500"/>
              <a:buFont typeface="Poppins"/>
              <a:buNone/>
              <a:defRPr sz="3500">
                <a:solidFill>
                  <a:schemeClr val="lt1"/>
                </a:solidFill>
                <a:latin typeface="Poppins"/>
                <a:ea typeface="Poppins"/>
                <a:cs typeface="Poppins"/>
                <a:sym typeface="Poppins"/>
              </a:defRPr>
            </a:lvl1pPr>
            <a:lvl2pPr lvl="1" algn="ctr" rtl="0">
              <a:lnSpc>
                <a:spcPct val="100000"/>
              </a:lnSpc>
              <a:spcBef>
                <a:spcPts val="0"/>
              </a:spcBef>
              <a:spcAft>
                <a:spcPts val="0"/>
              </a:spcAft>
              <a:buClr>
                <a:schemeClr val="lt1"/>
              </a:buClr>
              <a:buSzPts val="2500"/>
              <a:buFont typeface="Poppins Light"/>
              <a:buNone/>
              <a:defRPr sz="2500">
                <a:solidFill>
                  <a:schemeClr val="lt1"/>
                </a:solidFill>
                <a:latin typeface="Poppins Light"/>
                <a:ea typeface="Poppins Light"/>
                <a:cs typeface="Poppins Light"/>
                <a:sym typeface="Poppins Light"/>
              </a:defRPr>
            </a:lvl2pPr>
            <a:lvl3pPr lvl="2" algn="ctr" rtl="0">
              <a:lnSpc>
                <a:spcPct val="100000"/>
              </a:lnSpc>
              <a:spcBef>
                <a:spcPts val="0"/>
              </a:spcBef>
              <a:spcAft>
                <a:spcPts val="0"/>
              </a:spcAft>
              <a:buClr>
                <a:schemeClr val="lt1"/>
              </a:buClr>
              <a:buSzPts val="2500"/>
              <a:buFont typeface="Poppins Light"/>
              <a:buNone/>
              <a:defRPr sz="2500">
                <a:solidFill>
                  <a:schemeClr val="lt1"/>
                </a:solidFill>
                <a:latin typeface="Poppins Light"/>
                <a:ea typeface="Poppins Light"/>
                <a:cs typeface="Poppins Light"/>
                <a:sym typeface="Poppins Light"/>
              </a:defRPr>
            </a:lvl3pPr>
            <a:lvl4pPr lvl="3" algn="ctr" rtl="0">
              <a:lnSpc>
                <a:spcPct val="100000"/>
              </a:lnSpc>
              <a:spcBef>
                <a:spcPts val="0"/>
              </a:spcBef>
              <a:spcAft>
                <a:spcPts val="0"/>
              </a:spcAft>
              <a:buClr>
                <a:schemeClr val="lt1"/>
              </a:buClr>
              <a:buSzPts val="2500"/>
              <a:buFont typeface="Poppins Light"/>
              <a:buNone/>
              <a:defRPr sz="2500">
                <a:solidFill>
                  <a:schemeClr val="lt1"/>
                </a:solidFill>
                <a:latin typeface="Poppins Light"/>
                <a:ea typeface="Poppins Light"/>
                <a:cs typeface="Poppins Light"/>
                <a:sym typeface="Poppins Light"/>
              </a:defRPr>
            </a:lvl4pPr>
            <a:lvl5pPr lvl="4" algn="ctr" rtl="0">
              <a:lnSpc>
                <a:spcPct val="100000"/>
              </a:lnSpc>
              <a:spcBef>
                <a:spcPts val="0"/>
              </a:spcBef>
              <a:spcAft>
                <a:spcPts val="0"/>
              </a:spcAft>
              <a:buClr>
                <a:schemeClr val="lt1"/>
              </a:buClr>
              <a:buSzPts val="2500"/>
              <a:buFont typeface="Poppins Light"/>
              <a:buNone/>
              <a:defRPr sz="2500">
                <a:solidFill>
                  <a:schemeClr val="lt1"/>
                </a:solidFill>
                <a:latin typeface="Poppins Light"/>
                <a:ea typeface="Poppins Light"/>
                <a:cs typeface="Poppins Light"/>
                <a:sym typeface="Poppins Light"/>
              </a:defRPr>
            </a:lvl5pPr>
            <a:lvl6pPr lvl="5" algn="ctr" rtl="0">
              <a:lnSpc>
                <a:spcPct val="100000"/>
              </a:lnSpc>
              <a:spcBef>
                <a:spcPts val="0"/>
              </a:spcBef>
              <a:spcAft>
                <a:spcPts val="0"/>
              </a:spcAft>
              <a:buClr>
                <a:schemeClr val="lt1"/>
              </a:buClr>
              <a:buSzPts val="2500"/>
              <a:buFont typeface="Poppins Light"/>
              <a:buNone/>
              <a:defRPr sz="2500">
                <a:solidFill>
                  <a:schemeClr val="lt1"/>
                </a:solidFill>
                <a:latin typeface="Poppins Light"/>
                <a:ea typeface="Poppins Light"/>
                <a:cs typeface="Poppins Light"/>
                <a:sym typeface="Poppins Light"/>
              </a:defRPr>
            </a:lvl6pPr>
            <a:lvl7pPr lvl="6" algn="ctr" rtl="0">
              <a:lnSpc>
                <a:spcPct val="100000"/>
              </a:lnSpc>
              <a:spcBef>
                <a:spcPts val="0"/>
              </a:spcBef>
              <a:spcAft>
                <a:spcPts val="0"/>
              </a:spcAft>
              <a:buClr>
                <a:schemeClr val="lt1"/>
              </a:buClr>
              <a:buSzPts val="2500"/>
              <a:buFont typeface="Poppins Light"/>
              <a:buNone/>
              <a:defRPr sz="2500">
                <a:solidFill>
                  <a:schemeClr val="lt1"/>
                </a:solidFill>
                <a:latin typeface="Poppins Light"/>
                <a:ea typeface="Poppins Light"/>
                <a:cs typeface="Poppins Light"/>
                <a:sym typeface="Poppins Light"/>
              </a:defRPr>
            </a:lvl7pPr>
            <a:lvl8pPr lvl="7" algn="ctr" rtl="0">
              <a:lnSpc>
                <a:spcPct val="100000"/>
              </a:lnSpc>
              <a:spcBef>
                <a:spcPts val="0"/>
              </a:spcBef>
              <a:spcAft>
                <a:spcPts val="0"/>
              </a:spcAft>
              <a:buClr>
                <a:schemeClr val="lt1"/>
              </a:buClr>
              <a:buSzPts val="2500"/>
              <a:buFont typeface="Poppins Light"/>
              <a:buNone/>
              <a:defRPr sz="2500">
                <a:solidFill>
                  <a:schemeClr val="lt1"/>
                </a:solidFill>
                <a:latin typeface="Poppins Light"/>
                <a:ea typeface="Poppins Light"/>
                <a:cs typeface="Poppins Light"/>
                <a:sym typeface="Poppins Light"/>
              </a:defRPr>
            </a:lvl8pPr>
            <a:lvl9pPr lvl="8" algn="ctr" rtl="0">
              <a:lnSpc>
                <a:spcPct val="100000"/>
              </a:lnSpc>
              <a:spcBef>
                <a:spcPts val="0"/>
              </a:spcBef>
              <a:spcAft>
                <a:spcPts val="0"/>
              </a:spcAft>
              <a:buClr>
                <a:schemeClr val="lt1"/>
              </a:buClr>
              <a:buSzPts val="2500"/>
              <a:buFont typeface="Poppins Light"/>
              <a:buNone/>
              <a:defRPr sz="2500">
                <a:solidFill>
                  <a:schemeClr val="lt1"/>
                </a:solidFill>
                <a:latin typeface="Poppins Light"/>
                <a:ea typeface="Poppins Light"/>
                <a:cs typeface="Poppins Light"/>
                <a:sym typeface="Poppins Light"/>
              </a:defRPr>
            </a:lvl9pPr>
          </a:lstStyle>
          <a:p>
            <a:endParaRPr/>
          </a:p>
        </p:txBody>
      </p:sp>
      <p:sp>
        <p:nvSpPr>
          <p:cNvPr id="95" name="Google Shape;95;p14"/>
          <p:cNvSpPr txBox="1">
            <a:spLocks noGrp="1"/>
          </p:cNvSpPr>
          <p:nvPr>
            <p:ph type="sldNum" idx="12"/>
          </p:nvPr>
        </p:nvSpPr>
        <p:spPr>
          <a:xfrm>
            <a:off x="8678653" y="4654050"/>
            <a:ext cx="369900" cy="372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96" name="Google Shape;96;p14"/>
          <p:cNvCxnSpPr/>
          <p:nvPr/>
        </p:nvCxnSpPr>
        <p:spPr>
          <a:xfrm rot="10800000">
            <a:off x="8581200" y="50"/>
            <a:ext cx="0" cy="517470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_ONLY_1_1">
    <p:bg>
      <p:bgPr>
        <a:solidFill>
          <a:schemeClr val="dk1"/>
        </a:solidFill>
        <a:effectLst/>
      </p:bgPr>
    </p:bg>
    <p:spTree>
      <p:nvGrpSpPr>
        <p:cNvPr id="1" name="Shape 122"/>
        <p:cNvGrpSpPr/>
        <p:nvPr/>
      </p:nvGrpSpPr>
      <p:grpSpPr>
        <a:xfrm>
          <a:off x="0" y="0"/>
          <a:ext cx="0" cy="0"/>
          <a:chOff x="0" y="0"/>
          <a:chExt cx="0" cy="0"/>
        </a:xfrm>
      </p:grpSpPr>
      <p:sp>
        <p:nvSpPr>
          <p:cNvPr id="123" name="Google Shape;123;p19"/>
          <p:cNvSpPr/>
          <p:nvPr/>
        </p:nvSpPr>
        <p:spPr>
          <a:xfrm>
            <a:off x="5004625" y="-4872350"/>
            <a:ext cx="6852300" cy="6852300"/>
          </a:xfrm>
          <a:prstGeom prst="ellipse">
            <a:avLst/>
          </a:prstGeom>
          <a:gradFill>
            <a:gsLst>
              <a:gs pos="0">
                <a:srgbClr val="91FFDA">
                  <a:alpha val="51764"/>
                </a:srgbClr>
              </a:gs>
              <a:gs pos="27000">
                <a:srgbClr val="91FFDA">
                  <a:alpha val="27843"/>
                </a:srgbClr>
              </a:gs>
              <a:gs pos="64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19"/>
          <p:cNvSpPr txBox="1">
            <a:spLocks noGrp="1"/>
          </p:cNvSpPr>
          <p:nvPr>
            <p:ph type="sldNum" idx="12"/>
          </p:nvPr>
        </p:nvSpPr>
        <p:spPr>
          <a:xfrm>
            <a:off x="8678653" y="4654050"/>
            <a:ext cx="369900" cy="3720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126" name="Google Shape;126;p19"/>
          <p:cNvCxnSpPr/>
          <p:nvPr/>
        </p:nvCxnSpPr>
        <p:spPr>
          <a:xfrm rot="10800000">
            <a:off x="8581200" y="50"/>
            <a:ext cx="0" cy="517470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500"/>
              <a:buFont typeface="Poppins"/>
              <a:buNone/>
              <a:defRPr sz="3500" b="1">
                <a:solidFill>
                  <a:schemeClr val="lt1"/>
                </a:solidFill>
                <a:latin typeface="Poppins"/>
                <a:ea typeface="Poppins"/>
                <a:cs typeface="Poppins"/>
                <a:sym typeface="Poppins"/>
              </a:defRPr>
            </a:lvl1pPr>
            <a:lvl2pPr lvl="1" rtl="0">
              <a:spcBef>
                <a:spcPts val="0"/>
              </a:spcBef>
              <a:spcAft>
                <a:spcPts val="0"/>
              </a:spcAft>
              <a:buClr>
                <a:schemeClr val="lt1"/>
              </a:buClr>
              <a:buSzPts val="3500"/>
              <a:buFont typeface="Poppins"/>
              <a:buNone/>
              <a:defRPr sz="3500">
                <a:solidFill>
                  <a:schemeClr val="lt1"/>
                </a:solidFill>
                <a:latin typeface="Poppins"/>
                <a:ea typeface="Poppins"/>
                <a:cs typeface="Poppins"/>
                <a:sym typeface="Poppins"/>
              </a:defRPr>
            </a:lvl2pPr>
            <a:lvl3pPr lvl="2" rtl="0">
              <a:spcBef>
                <a:spcPts val="0"/>
              </a:spcBef>
              <a:spcAft>
                <a:spcPts val="0"/>
              </a:spcAft>
              <a:buClr>
                <a:schemeClr val="lt1"/>
              </a:buClr>
              <a:buSzPts val="3500"/>
              <a:buFont typeface="Poppins"/>
              <a:buNone/>
              <a:defRPr sz="3500">
                <a:solidFill>
                  <a:schemeClr val="lt1"/>
                </a:solidFill>
                <a:latin typeface="Poppins"/>
                <a:ea typeface="Poppins"/>
                <a:cs typeface="Poppins"/>
                <a:sym typeface="Poppins"/>
              </a:defRPr>
            </a:lvl3pPr>
            <a:lvl4pPr lvl="3" rtl="0">
              <a:spcBef>
                <a:spcPts val="0"/>
              </a:spcBef>
              <a:spcAft>
                <a:spcPts val="0"/>
              </a:spcAft>
              <a:buClr>
                <a:schemeClr val="lt1"/>
              </a:buClr>
              <a:buSzPts val="3500"/>
              <a:buFont typeface="Poppins"/>
              <a:buNone/>
              <a:defRPr sz="3500">
                <a:solidFill>
                  <a:schemeClr val="lt1"/>
                </a:solidFill>
                <a:latin typeface="Poppins"/>
                <a:ea typeface="Poppins"/>
                <a:cs typeface="Poppins"/>
                <a:sym typeface="Poppins"/>
              </a:defRPr>
            </a:lvl4pPr>
            <a:lvl5pPr lvl="4" rtl="0">
              <a:spcBef>
                <a:spcPts val="0"/>
              </a:spcBef>
              <a:spcAft>
                <a:spcPts val="0"/>
              </a:spcAft>
              <a:buClr>
                <a:schemeClr val="lt1"/>
              </a:buClr>
              <a:buSzPts val="3500"/>
              <a:buFont typeface="Poppins"/>
              <a:buNone/>
              <a:defRPr sz="3500">
                <a:solidFill>
                  <a:schemeClr val="lt1"/>
                </a:solidFill>
                <a:latin typeface="Poppins"/>
                <a:ea typeface="Poppins"/>
                <a:cs typeface="Poppins"/>
                <a:sym typeface="Poppins"/>
              </a:defRPr>
            </a:lvl5pPr>
            <a:lvl6pPr lvl="5" rtl="0">
              <a:spcBef>
                <a:spcPts val="0"/>
              </a:spcBef>
              <a:spcAft>
                <a:spcPts val="0"/>
              </a:spcAft>
              <a:buClr>
                <a:schemeClr val="lt1"/>
              </a:buClr>
              <a:buSzPts val="3500"/>
              <a:buFont typeface="Poppins"/>
              <a:buNone/>
              <a:defRPr sz="3500">
                <a:solidFill>
                  <a:schemeClr val="lt1"/>
                </a:solidFill>
                <a:latin typeface="Poppins"/>
                <a:ea typeface="Poppins"/>
                <a:cs typeface="Poppins"/>
                <a:sym typeface="Poppins"/>
              </a:defRPr>
            </a:lvl6pPr>
            <a:lvl7pPr lvl="6" rtl="0">
              <a:spcBef>
                <a:spcPts val="0"/>
              </a:spcBef>
              <a:spcAft>
                <a:spcPts val="0"/>
              </a:spcAft>
              <a:buClr>
                <a:schemeClr val="lt1"/>
              </a:buClr>
              <a:buSzPts val="3500"/>
              <a:buFont typeface="Poppins"/>
              <a:buNone/>
              <a:defRPr sz="3500">
                <a:solidFill>
                  <a:schemeClr val="lt1"/>
                </a:solidFill>
                <a:latin typeface="Poppins"/>
                <a:ea typeface="Poppins"/>
                <a:cs typeface="Poppins"/>
                <a:sym typeface="Poppins"/>
              </a:defRPr>
            </a:lvl7pPr>
            <a:lvl8pPr lvl="7" rtl="0">
              <a:spcBef>
                <a:spcPts val="0"/>
              </a:spcBef>
              <a:spcAft>
                <a:spcPts val="0"/>
              </a:spcAft>
              <a:buClr>
                <a:schemeClr val="lt1"/>
              </a:buClr>
              <a:buSzPts val="3500"/>
              <a:buFont typeface="Poppins"/>
              <a:buNone/>
              <a:defRPr sz="3500">
                <a:solidFill>
                  <a:schemeClr val="lt1"/>
                </a:solidFill>
                <a:latin typeface="Poppins"/>
                <a:ea typeface="Poppins"/>
                <a:cs typeface="Poppins"/>
                <a:sym typeface="Poppins"/>
              </a:defRPr>
            </a:lvl8pPr>
            <a:lvl9pPr lvl="8" rtl="0">
              <a:spcBef>
                <a:spcPts val="0"/>
              </a:spcBef>
              <a:spcAft>
                <a:spcPts val="0"/>
              </a:spcAft>
              <a:buClr>
                <a:schemeClr val="lt1"/>
              </a:buClr>
              <a:buSzPts val="3500"/>
              <a:buFont typeface="Poppins"/>
              <a:buNone/>
              <a:defRPr sz="3500">
                <a:solidFill>
                  <a:schemeClr val="lt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1pPr>
            <a:lvl2pPr marL="914400" lvl="1" indent="-317500" rtl="0">
              <a:lnSpc>
                <a:spcPct val="100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2pPr>
            <a:lvl3pPr marL="1371600" lvl="2" indent="-317500" rtl="0">
              <a:lnSpc>
                <a:spcPct val="100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3pPr>
            <a:lvl4pPr marL="1828800" lvl="3" indent="-317500" rtl="0">
              <a:lnSpc>
                <a:spcPct val="100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4pPr>
            <a:lvl5pPr marL="2286000" lvl="4" indent="-317500" rtl="0">
              <a:lnSpc>
                <a:spcPct val="100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5pPr>
            <a:lvl6pPr marL="2743200" lvl="5" indent="-317500" rtl="0">
              <a:lnSpc>
                <a:spcPct val="100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6pPr>
            <a:lvl7pPr marL="3200400" lvl="6" indent="-317500" rtl="0">
              <a:lnSpc>
                <a:spcPct val="100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7pPr>
            <a:lvl8pPr marL="3657600" lvl="7" indent="-317500" rtl="0">
              <a:lnSpc>
                <a:spcPct val="100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8pPr>
            <a:lvl9pPr marL="4114800" lvl="8" indent="-317500" rtl="0">
              <a:lnSpc>
                <a:spcPct val="100000"/>
              </a:lnSpc>
              <a:spcBef>
                <a:spcPts val="1600"/>
              </a:spcBef>
              <a:spcAft>
                <a:spcPts val="1600"/>
              </a:spcAft>
              <a:buClr>
                <a:schemeClr val="lt1"/>
              </a:buClr>
              <a:buSzPts val="1400"/>
              <a:buFont typeface="Poppins"/>
              <a:buChar char="■"/>
              <a:defRPr>
                <a:solidFill>
                  <a:schemeClr val="lt1"/>
                </a:solidFill>
                <a:latin typeface="Poppins"/>
                <a:ea typeface="Poppins"/>
                <a:cs typeface="Poppins"/>
                <a:sym typeface="Poppins"/>
              </a:defRPr>
            </a:lvl9pPr>
          </a:lstStyle>
          <a:p>
            <a:endParaRPr/>
          </a:p>
        </p:txBody>
      </p:sp>
      <p:sp>
        <p:nvSpPr>
          <p:cNvPr id="8" name="Google Shape;8;p1"/>
          <p:cNvSpPr txBox="1">
            <a:spLocks noGrp="1"/>
          </p:cNvSpPr>
          <p:nvPr>
            <p:ph type="sldNum" idx="12"/>
          </p:nvPr>
        </p:nvSpPr>
        <p:spPr>
          <a:xfrm>
            <a:off x="8678653" y="4654050"/>
            <a:ext cx="369900" cy="372000"/>
          </a:xfrm>
          <a:prstGeom prst="rect">
            <a:avLst/>
          </a:prstGeom>
          <a:noFill/>
          <a:ln>
            <a:noFill/>
          </a:ln>
        </p:spPr>
        <p:txBody>
          <a:bodyPr spcFirstLastPara="1" wrap="square" lIns="91425" tIns="91425" rIns="91425" bIns="91425" anchor="t" anchorCtr="0">
            <a:noAutofit/>
          </a:bodyPr>
          <a:lstStyle>
            <a:lvl1pPr lvl="0" algn="r">
              <a:buNone/>
              <a:defRPr sz="1100" b="1">
                <a:solidFill>
                  <a:schemeClr val="lt1"/>
                </a:solidFill>
                <a:latin typeface="Poppins"/>
                <a:ea typeface="Poppins"/>
                <a:cs typeface="Poppins"/>
                <a:sym typeface="Poppins"/>
              </a:defRPr>
            </a:lvl1pPr>
            <a:lvl2pPr lvl="1" algn="r">
              <a:buNone/>
              <a:defRPr sz="1100" b="1">
                <a:solidFill>
                  <a:schemeClr val="lt1"/>
                </a:solidFill>
                <a:latin typeface="Poppins"/>
                <a:ea typeface="Poppins"/>
                <a:cs typeface="Poppins"/>
                <a:sym typeface="Poppins"/>
              </a:defRPr>
            </a:lvl2pPr>
            <a:lvl3pPr lvl="2" algn="r">
              <a:buNone/>
              <a:defRPr sz="1100" b="1">
                <a:solidFill>
                  <a:schemeClr val="lt1"/>
                </a:solidFill>
                <a:latin typeface="Poppins"/>
                <a:ea typeface="Poppins"/>
                <a:cs typeface="Poppins"/>
                <a:sym typeface="Poppins"/>
              </a:defRPr>
            </a:lvl3pPr>
            <a:lvl4pPr lvl="3" algn="r">
              <a:buNone/>
              <a:defRPr sz="1100" b="1">
                <a:solidFill>
                  <a:schemeClr val="lt1"/>
                </a:solidFill>
                <a:latin typeface="Poppins"/>
                <a:ea typeface="Poppins"/>
                <a:cs typeface="Poppins"/>
                <a:sym typeface="Poppins"/>
              </a:defRPr>
            </a:lvl4pPr>
            <a:lvl5pPr lvl="4" algn="r">
              <a:buNone/>
              <a:defRPr sz="1100" b="1">
                <a:solidFill>
                  <a:schemeClr val="lt1"/>
                </a:solidFill>
                <a:latin typeface="Poppins"/>
                <a:ea typeface="Poppins"/>
                <a:cs typeface="Poppins"/>
                <a:sym typeface="Poppins"/>
              </a:defRPr>
            </a:lvl5pPr>
            <a:lvl6pPr lvl="5" algn="r">
              <a:buNone/>
              <a:defRPr sz="1100" b="1">
                <a:solidFill>
                  <a:schemeClr val="lt1"/>
                </a:solidFill>
                <a:latin typeface="Poppins"/>
                <a:ea typeface="Poppins"/>
                <a:cs typeface="Poppins"/>
                <a:sym typeface="Poppins"/>
              </a:defRPr>
            </a:lvl6pPr>
            <a:lvl7pPr lvl="6" algn="r">
              <a:buNone/>
              <a:defRPr sz="1100" b="1">
                <a:solidFill>
                  <a:schemeClr val="lt1"/>
                </a:solidFill>
                <a:latin typeface="Poppins"/>
                <a:ea typeface="Poppins"/>
                <a:cs typeface="Poppins"/>
                <a:sym typeface="Poppins"/>
              </a:defRPr>
            </a:lvl7pPr>
            <a:lvl8pPr lvl="7" algn="r">
              <a:buNone/>
              <a:defRPr sz="1100" b="1">
                <a:solidFill>
                  <a:schemeClr val="lt1"/>
                </a:solidFill>
                <a:latin typeface="Poppins"/>
                <a:ea typeface="Poppins"/>
                <a:cs typeface="Poppins"/>
                <a:sym typeface="Poppins"/>
              </a:defRPr>
            </a:lvl8pPr>
            <a:lvl9pPr lvl="8" algn="r">
              <a:buNone/>
              <a:defRPr sz="1100" b="1">
                <a:solidFill>
                  <a:schemeClr val="lt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5" r:id="rId4"/>
    <p:sldLayoutId id="2147483657" r:id="rId5"/>
    <p:sldLayoutId id="2147483658" r:id="rId6"/>
    <p:sldLayoutId id="2147483659" r:id="rId7"/>
    <p:sldLayoutId id="2147483660" r:id="rId8"/>
    <p:sldLayoutId id="2147483665" r:id="rId9"/>
    <p:sldLayoutId id="2147483666" r:id="rId10"/>
    <p:sldLayoutId id="2147483668" r:id="rId11"/>
    <p:sldLayoutId id="2147483676" r:id="rId12"/>
    <p:sldLayoutId id="2147483677"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jfi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8.jp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slide" Target="slide9.xml"/><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50.png"/><Relationship Id="rId5" Type="http://schemas.openxmlformats.org/officeDocument/2006/relationships/image" Target="../media/image43.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4.png"/><Relationship Id="rId18" Type="http://schemas.openxmlformats.org/officeDocument/2006/relationships/slide" Target="slide19.xml"/><Relationship Id="rId3" Type="http://schemas.openxmlformats.org/officeDocument/2006/relationships/image" Target="../media/image1.jfif"/><Relationship Id="rId7" Type="http://schemas.openxmlformats.org/officeDocument/2006/relationships/image" Target="../media/image10.png"/><Relationship Id="rId12" Type="http://schemas.openxmlformats.org/officeDocument/2006/relationships/slide" Target="slide17.xml"/><Relationship Id="rId17" Type="http://schemas.openxmlformats.org/officeDocument/2006/relationships/image" Target="../media/image56.png"/><Relationship Id="rId2" Type="http://schemas.openxmlformats.org/officeDocument/2006/relationships/notesSlide" Target="../notesSlides/notesSlide14.xml"/><Relationship Id="rId16"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54.png"/><Relationship Id="rId5" Type="http://schemas.openxmlformats.org/officeDocument/2006/relationships/image" Target="../media/image3.jpg"/><Relationship Id="rId15" Type="http://schemas.openxmlformats.org/officeDocument/2006/relationships/slide" Target="slide18.xml"/><Relationship Id="rId10" Type="http://schemas.openxmlformats.org/officeDocument/2006/relationships/image" Target="../media/image53.png"/><Relationship Id="rId19" Type="http://schemas.openxmlformats.org/officeDocument/2006/relationships/image" Target="../media/image560.png"/><Relationship Id="rId4" Type="http://schemas.openxmlformats.org/officeDocument/2006/relationships/image" Target="../media/image2.jpg"/><Relationship Id="rId9" Type="http://schemas.openxmlformats.org/officeDocument/2006/relationships/slide" Target="slide16.xml"/><Relationship Id="rId1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19.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71.jpg"/><Relationship Id="rId7"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73.png"/><Relationship Id="rId5" Type="http://schemas.microsoft.com/office/2007/relationships/hdphoto" Target="../media/hdphoto5.wdp"/><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fif"/><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10.png"/><Relationship Id="rId5" Type="http://schemas.openxmlformats.org/officeDocument/2006/relationships/image" Target="../media/image3.jpg"/><Relationship Id="rId10" Type="http://schemas.openxmlformats.org/officeDocument/2006/relationships/image" Target="../media/image9.png"/><Relationship Id="rId4" Type="http://schemas.openxmlformats.org/officeDocument/2006/relationships/image" Target="../media/image2.jp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hyperlink" Target="https://www.sciencedirect.com/science/article/pii/S2214250923001038?via%3Dihub"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hyperlink" Target="https://bmcinfectdis.biomedcentral.com/articles/10.1186/s12879-022-07372-9"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80.png"/><Relationship Id="rId5" Type="http://schemas.openxmlformats.org/officeDocument/2006/relationships/image" Target="../media/image79.jpg"/><Relationship Id="rId4" Type="http://schemas.openxmlformats.org/officeDocument/2006/relationships/image" Target="../media/image78.jp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8.png"/><Relationship Id="rId3" Type="http://schemas.openxmlformats.org/officeDocument/2006/relationships/image" Target="../media/image1.jfif"/><Relationship Id="rId7" Type="http://schemas.openxmlformats.org/officeDocument/2006/relationships/image" Target="../media/image6.png"/><Relationship Id="rId12"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12.png"/><Relationship Id="rId5" Type="http://schemas.openxmlformats.org/officeDocument/2006/relationships/image" Target="../media/image3.jpg"/><Relationship Id="rId10" Type="http://schemas.openxmlformats.org/officeDocument/2006/relationships/image" Target="../media/image270.png"/><Relationship Id="rId4" Type="http://schemas.openxmlformats.org/officeDocument/2006/relationships/image" Target="../media/image2.jpg"/><Relationship Id="rId9"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4.jpg"/><Relationship Id="rId7"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1.png"/><Relationship Id="rId3" Type="http://schemas.openxmlformats.org/officeDocument/2006/relationships/image" Target="../media/image1.jfif"/><Relationship Id="rId7" Type="http://schemas.openxmlformats.org/officeDocument/2006/relationships/image" Target="../media/image21.png"/><Relationship Id="rId12" Type="http://schemas.openxmlformats.org/officeDocument/2006/relationships/slide" Target="slide8.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23.png"/><Relationship Id="rId5" Type="http://schemas.openxmlformats.org/officeDocument/2006/relationships/image" Target="../media/image3.jpg"/><Relationship Id="rId10" Type="http://schemas.openxmlformats.org/officeDocument/2006/relationships/image" Target="../media/image300.png"/><Relationship Id="rId4" Type="http://schemas.openxmlformats.org/officeDocument/2006/relationships/image" Target="../media/image2.jpg"/><Relationship Id="rId9" Type="http://schemas.openxmlformats.org/officeDocument/2006/relationships/slide" Target="slide7.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jp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slide" Target="slide6.xml"/><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30.png"/><Relationship Id="rId18" Type="http://schemas.openxmlformats.org/officeDocument/2006/relationships/slide" Target="slide14.xml"/><Relationship Id="rId3" Type="http://schemas.openxmlformats.org/officeDocument/2006/relationships/image" Target="../media/image1.jfif"/><Relationship Id="rId21" Type="http://schemas.openxmlformats.org/officeDocument/2006/relationships/slide" Target="slide12.xml"/><Relationship Id="rId7" Type="http://schemas.openxmlformats.org/officeDocument/2006/relationships/image" Target="../media/image9.png"/><Relationship Id="rId12" Type="http://schemas.openxmlformats.org/officeDocument/2006/relationships/slide" Target="slide11.xml"/><Relationship Id="rId17" Type="http://schemas.openxmlformats.org/officeDocument/2006/relationships/image" Target="../media/image36.png"/><Relationship Id="rId2" Type="http://schemas.openxmlformats.org/officeDocument/2006/relationships/notesSlide" Target="../notesSlides/notesSlide8.xml"/><Relationship Id="rId16" Type="http://schemas.openxmlformats.org/officeDocument/2006/relationships/image" Target="../media/image340.png"/><Relationship Id="rId20"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34.png"/><Relationship Id="rId5" Type="http://schemas.openxmlformats.org/officeDocument/2006/relationships/image" Target="../media/image3.jpg"/><Relationship Id="rId15" Type="http://schemas.openxmlformats.org/officeDocument/2006/relationships/slide" Target="slide13.xml"/><Relationship Id="rId10" Type="http://schemas.openxmlformats.org/officeDocument/2006/relationships/image" Target="../media/image320.png"/><Relationship Id="rId19" Type="http://schemas.openxmlformats.org/officeDocument/2006/relationships/image" Target="../media/image36.png"/><Relationship Id="rId4" Type="http://schemas.openxmlformats.org/officeDocument/2006/relationships/image" Target="../media/image2.jpg"/><Relationship Id="rId9" Type="http://schemas.openxmlformats.org/officeDocument/2006/relationships/slide" Target="slide10.xml"/><Relationship Id="rId14" Type="http://schemas.openxmlformats.org/officeDocument/2006/relationships/image" Target="../media/image35.png"/><Relationship Id="rId22" Type="http://schemas.openxmlformats.org/officeDocument/2006/relationships/image" Target="../media/image3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grpSp>
        <p:nvGrpSpPr>
          <p:cNvPr id="58" name="Group 57">
            <a:extLst>
              <a:ext uri="{FF2B5EF4-FFF2-40B4-BE49-F238E27FC236}">
                <a16:creationId xmlns:a16="http://schemas.microsoft.com/office/drawing/2014/main" id="{494B6913-6A0A-1DD8-FA13-5D46E9166CD2}"/>
              </a:ext>
            </a:extLst>
          </p:cNvPr>
          <p:cNvGrpSpPr/>
          <p:nvPr/>
        </p:nvGrpSpPr>
        <p:grpSpPr>
          <a:xfrm rot="18874221">
            <a:off x="6251860" y="292863"/>
            <a:ext cx="4541009" cy="5060692"/>
            <a:chOff x="2422989" y="204806"/>
            <a:chExt cx="3580759" cy="3967656"/>
          </a:xfrm>
        </p:grpSpPr>
        <p:pic>
          <p:nvPicPr>
            <p:cNvPr id="57" name="Picture 56">
              <a:extLst>
                <a:ext uri="{FF2B5EF4-FFF2-40B4-BE49-F238E27FC236}">
                  <a16:creationId xmlns:a16="http://schemas.microsoft.com/office/drawing/2014/main" id="{06E282B3-A803-40B1-87B8-9AE2B4013132}"/>
                </a:ext>
              </a:extLst>
            </p:cNvPr>
            <p:cNvPicPr>
              <a:picLocks noChangeAspect="1"/>
            </p:cNvPicPr>
            <p:nvPr/>
          </p:nvPicPr>
          <p:blipFill>
            <a:blip r:embed="rId3"/>
            <a:srcRect l="5721" t="2389" r="7992" b="12859"/>
            <a:stretch>
              <a:fillRect/>
            </a:stretch>
          </p:blipFill>
          <p:spPr>
            <a:xfrm rot="6134119">
              <a:off x="4164866" y="309145"/>
              <a:ext cx="1627328" cy="2050437"/>
            </a:xfrm>
            <a:custGeom>
              <a:avLst/>
              <a:gdLst>
                <a:gd name="connsiteX0" fmla="*/ 37073 w 1627328"/>
                <a:gd name="connsiteY0" fmla="*/ 2050437 h 2050437"/>
                <a:gd name="connsiteX1" fmla="*/ 1438412 w 1627328"/>
                <a:gd name="connsiteY1" fmla="*/ 0 h 2050437"/>
                <a:gd name="connsiteX2" fmla="*/ 1627328 w 1627328"/>
                <a:gd name="connsiteY2" fmla="*/ 869895 h 2050437"/>
                <a:gd name="connsiteX3" fmla="*/ 907025 w 1627328"/>
                <a:gd name="connsiteY3" fmla="*/ 1861785 h 2050437"/>
              </a:gdLst>
              <a:ahLst/>
              <a:cxnLst>
                <a:cxn ang="0">
                  <a:pos x="connsiteX0" y="connsiteY0"/>
                </a:cxn>
                <a:cxn ang="0">
                  <a:pos x="connsiteX1" y="connsiteY1"/>
                </a:cxn>
                <a:cxn ang="0">
                  <a:pos x="connsiteX2" y="connsiteY2"/>
                </a:cxn>
                <a:cxn ang="0">
                  <a:pos x="connsiteX3" y="connsiteY3"/>
                </a:cxn>
              </a:cxnLst>
              <a:rect l="l" t="t" r="r" b="b"/>
              <a:pathLst>
                <a:path w="1627328" h="2050437">
                  <a:moveTo>
                    <a:pt x="37073" y="2050437"/>
                  </a:moveTo>
                  <a:cubicBezTo>
                    <a:pt x="-162667" y="1129354"/>
                    <a:pt x="464668" y="211438"/>
                    <a:pt x="1438412" y="0"/>
                  </a:cubicBezTo>
                  <a:cubicBezTo>
                    <a:pt x="1501384" y="289965"/>
                    <a:pt x="1564357" y="579930"/>
                    <a:pt x="1627328" y="869895"/>
                  </a:cubicBezTo>
                  <a:cubicBezTo>
                    <a:pt x="1133911" y="977020"/>
                    <a:pt x="811452" y="1421061"/>
                    <a:pt x="907025" y="1861785"/>
                  </a:cubicBezTo>
                  <a:close/>
                </a:path>
              </a:pathLst>
            </a:custGeom>
          </p:spPr>
        </p:pic>
        <p:pic>
          <p:nvPicPr>
            <p:cNvPr id="54" name="Picture 53">
              <a:extLst>
                <a:ext uri="{FF2B5EF4-FFF2-40B4-BE49-F238E27FC236}">
                  <a16:creationId xmlns:a16="http://schemas.microsoft.com/office/drawing/2014/main" id="{593462CA-CEE4-C53D-38EB-9C84C412B76A}"/>
                </a:ext>
              </a:extLst>
            </p:cNvPr>
            <p:cNvPicPr>
              <a:picLocks noChangeAspect="1"/>
            </p:cNvPicPr>
            <p:nvPr/>
          </p:nvPicPr>
          <p:blipFill>
            <a:blip r:embed="rId4"/>
            <a:srcRect t="12934" r="1962" b="26870"/>
            <a:stretch>
              <a:fillRect/>
            </a:stretch>
          </p:blipFill>
          <p:spPr>
            <a:xfrm rot="17902893">
              <a:off x="3694700" y="2318902"/>
              <a:ext cx="2312211" cy="1394910"/>
            </a:xfrm>
            <a:custGeom>
              <a:avLst/>
              <a:gdLst>
                <a:gd name="connsiteX0" fmla="*/ 1889076 w 2312211"/>
                <a:gd name="connsiteY0" fmla="*/ 416057 h 1394910"/>
                <a:gd name="connsiteX1" fmla="*/ 2312211 w 2312211"/>
                <a:gd name="connsiteY1" fmla="*/ 1199232 h 1394910"/>
                <a:gd name="connsiteX2" fmla="*/ 48435 w 2312211"/>
                <a:gd name="connsiteY2" fmla="*/ 581458 h 1394910"/>
                <a:gd name="connsiteX3" fmla="*/ 0 w 2312211"/>
                <a:gd name="connsiteY3" fmla="*/ 501264 h 1394910"/>
                <a:gd name="connsiteX4" fmla="*/ 0 w 2312211"/>
                <a:gd name="connsiteY4" fmla="*/ 397938 h 1394910"/>
                <a:gd name="connsiteX5" fmla="*/ 736002 w 2312211"/>
                <a:gd name="connsiteY5" fmla="*/ 0 h 1394910"/>
                <a:gd name="connsiteX6" fmla="*/ 1889076 w 2312211"/>
                <a:gd name="connsiteY6" fmla="*/ 416057 h 13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2211" h="1394910">
                  <a:moveTo>
                    <a:pt x="1889076" y="416057"/>
                  </a:moveTo>
                  <a:lnTo>
                    <a:pt x="2312211" y="1199232"/>
                  </a:lnTo>
                  <a:cubicBezTo>
                    <a:pt x="1534832" y="1619236"/>
                    <a:pt x="557976" y="1340219"/>
                    <a:pt x="48435" y="581458"/>
                  </a:cubicBezTo>
                  <a:lnTo>
                    <a:pt x="0" y="501264"/>
                  </a:lnTo>
                  <a:lnTo>
                    <a:pt x="0" y="397938"/>
                  </a:lnTo>
                  <a:lnTo>
                    <a:pt x="736002" y="0"/>
                  </a:lnTo>
                  <a:cubicBezTo>
                    <a:pt x="976115" y="444164"/>
                    <a:pt x="1492314" y="630421"/>
                    <a:pt x="1889076" y="416057"/>
                  </a:cubicBezTo>
                  <a:close/>
                </a:path>
              </a:pathLst>
            </a:custGeom>
          </p:spPr>
        </p:pic>
        <p:pic>
          <p:nvPicPr>
            <p:cNvPr id="51" name="Picture 50">
              <a:extLst>
                <a:ext uri="{FF2B5EF4-FFF2-40B4-BE49-F238E27FC236}">
                  <a16:creationId xmlns:a16="http://schemas.microsoft.com/office/drawing/2014/main" id="{C181D96B-19AD-5ED9-04CF-5F71E19D0BC7}"/>
                </a:ext>
              </a:extLst>
            </p:cNvPr>
            <p:cNvPicPr>
              <a:picLocks noChangeAspect="1"/>
            </p:cNvPicPr>
            <p:nvPr/>
          </p:nvPicPr>
          <p:blipFill>
            <a:blip r:embed="rId5"/>
            <a:srcRect l="21057" r="31883" b="10893"/>
            <a:stretch>
              <a:fillRect/>
            </a:stretch>
          </p:blipFill>
          <p:spPr>
            <a:xfrm rot="20394639">
              <a:off x="2499876" y="1927824"/>
              <a:ext cx="1405075" cy="2213480"/>
            </a:xfrm>
            <a:custGeom>
              <a:avLst/>
              <a:gdLst>
                <a:gd name="connsiteX0" fmla="*/ 952054 w 1405075"/>
                <a:gd name="connsiteY0" fmla="*/ 238408 h 2213480"/>
                <a:gd name="connsiteX1" fmla="*/ 1405075 w 1405075"/>
                <a:gd name="connsiteY1" fmla="*/ 1377468 h 2213480"/>
                <a:gd name="connsiteX2" fmla="*/ 1099314 w 1405075"/>
                <a:gd name="connsiteY2" fmla="*/ 2213480 h 2213480"/>
                <a:gd name="connsiteX3" fmla="*/ 60907 w 1405075"/>
                <a:gd name="connsiteY3" fmla="*/ 109190 h 2213480"/>
                <a:gd name="connsiteX4" fmla="*/ 94999 w 1405075"/>
                <a:gd name="connsiteY4" fmla="*/ 0 h 2213480"/>
                <a:gd name="connsiteX5" fmla="*/ 299581 w 1405075"/>
                <a:gd name="connsiteY5" fmla="*/ 0 h 221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5075" h="2213480">
                  <a:moveTo>
                    <a:pt x="952054" y="238408"/>
                  </a:moveTo>
                  <a:cubicBezTo>
                    <a:pt x="778740" y="712643"/>
                    <a:pt x="981544" y="1222567"/>
                    <a:pt x="1405075" y="1377468"/>
                  </a:cubicBezTo>
                  <a:lnTo>
                    <a:pt x="1099314" y="2213480"/>
                  </a:lnTo>
                  <a:cubicBezTo>
                    <a:pt x="269487" y="1909982"/>
                    <a:pt x="-169291" y="993700"/>
                    <a:pt x="60907" y="109190"/>
                  </a:cubicBezTo>
                  <a:lnTo>
                    <a:pt x="94999" y="0"/>
                  </a:lnTo>
                  <a:lnTo>
                    <a:pt x="299581" y="0"/>
                  </a:lnTo>
                  <a:close/>
                </a:path>
              </a:pathLst>
            </a:custGeom>
          </p:spPr>
        </p:pic>
        <p:pic>
          <p:nvPicPr>
            <p:cNvPr id="48" name="Picture 47">
              <a:extLst>
                <a:ext uri="{FF2B5EF4-FFF2-40B4-BE49-F238E27FC236}">
                  <a16:creationId xmlns:a16="http://schemas.microsoft.com/office/drawing/2014/main" id="{000E0564-4FA6-ACE1-4E46-E0391C243CE4}"/>
                </a:ext>
              </a:extLst>
            </p:cNvPr>
            <p:cNvPicPr>
              <a:picLocks noChangeAspect="1"/>
            </p:cNvPicPr>
            <p:nvPr/>
          </p:nvPicPr>
          <p:blipFill>
            <a:blip r:embed="rId6"/>
            <a:srcRect l="38299" t="1100" r="16801" b="17528"/>
            <a:stretch>
              <a:fillRect/>
            </a:stretch>
          </p:blipFill>
          <p:spPr>
            <a:xfrm rot="720008">
              <a:off x="2422989" y="204806"/>
              <a:ext cx="1630759" cy="2044668"/>
            </a:xfrm>
            <a:custGeom>
              <a:avLst/>
              <a:gdLst>
                <a:gd name="connsiteX0" fmla="*/ 1445415 w 1630759"/>
                <a:gd name="connsiteY0" fmla="*/ 0 h 2044668"/>
                <a:gd name="connsiteX1" fmla="*/ 1630759 w 1630759"/>
                <a:gd name="connsiteY1" fmla="*/ 870663 h 2044668"/>
                <a:gd name="connsiteX2" fmla="*/ 906390 w 1630759"/>
                <a:gd name="connsiteY2" fmla="*/ 1859589 h 2044668"/>
                <a:gd name="connsiteX3" fmla="*/ 35671 w 1630759"/>
                <a:gd name="connsiteY3" fmla="*/ 2044668 h 2044668"/>
                <a:gd name="connsiteX4" fmla="*/ 1445415 w 1630759"/>
                <a:gd name="connsiteY4" fmla="*/ 0 h 2044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759" h="2044668">
                  <a:moveTo>
                    <a:pt x="1445415" y="0"/>
                  </a:moveTo>
                  <a:cubicBezTo>
                    <a:pt x="1507196" y="290221"/>
                    <a:pt x="1568978" y="580442"/>
                    <a:pt x="1630759" y="870663"/>
                  </a:cubicBezTo>
                  <a:cubicBezTo>
                    <a:pt x="1136907" y="975762"/>
                    <a:pt x="812627" y="1418475"/>
                    <a:pt x="906390" y="1859589"/>
                  </a:cubicBezTo>
                  <a:lnTo>
                    <a:pt x="35671" y="2044668"/>
                  </a:lnTo>
                  <a:cubicBezTo>
                    <a:pt x="-160286" y="1122773"/>
                    <a:pt x="470811" y="207439"/>
                    <a:pt x="1445415" y="0"/>
                  </a:cubicBezTo>
                  <a:close/>
                </a:path>
              </a:pathLst>
            </a:custGeom>
          </p:spPr>
        </p:pic>
      </p:grpSp>
      <p:sp>
        <p:nvSpPr>
          <p:cNvPr id="59" name="Google Shape;253;p35">
            <a:extLst>
              <a:ext uri="{FF2B5EF4-FFF2-40B4-BE49-F238E27FC236}">
                <a16:creationId xmlns:a16="http://schemas.microsoft.com/office/drawing/2014/main" id="{819E7C35-8B4E-AF45-32FD-8B58BBE81E14}"/>
              </a:ext>
            </a:extLst>
          </p:cNvPr>
          <p:cNvSpPr txBox="1">
            <a:spLocks noGrp="1"/>
          </p:cNvSpPr>
          <p:nvPr>
            <p:ph type="ctrTitle"/>
          </p:nvPr>
        </p:nvSpPr>
        <p:spPr>
          <a:xfrm>
            <a:off x="200489" y="685667"/>
            <a:ext cx="5643401" cy="2400435"/>
          </a:xfrm>
          <a:prstGeom prst="rect">
            <a:avLst/>
          </a:prstGeom>
        </p:spPr>
        <p:txBody>
          <a:bodyPr spcFirstLastPara="1" wrap="square" lIns="91425" tIns="91425" rIns="91425" bIns="91425" anchor="ctr" anchorCtr="0">
            <a:noAutofit/>
          </a:bodyPr>
          <a:lstStyle/>
          <a:p>
            <a:pPr lvl="0"/>
            <a:r>
              <a:rPr lang="en-US" sz="6000" dirty="0"/>
              <a:t>Microbial clinical cases</a:t>
            </a:r>
            <a:endParaRPr sz="6000" dirty="0"/>
          </a:p>
        </p:txBody>
      </p:sp>
      <p:pic>
        <p:nvPicPr>
          <p:cNvPr id="60" name="Picture 59">
            <a:extLst>
              <a:ext uri="{FF2B5EF4-FFF2-40B4-BE49-F238E27FC236}">
                <a16:creationId xmlns:a16="http://schemas.microsoft.com/office/drawing/2014/main" id="{30C68F38-520E-E130-C75B-D42ABFBA71F0}"/>
              </a:ext>
            </a:extLst>
          </p:cNvPr>
          <p:cNvPicPr>
            <a:picLocks noChangeAspect="1"/>
          </p:cNvPicPr>
          <p:nvPr/>
        </p:nvPicPr>
        <p:blipFill>
          <a:blip r:embed="rId7">
            <a:lum bright="70000" contrast="-70000"/>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232652" y="186542"/>
            <a:ext cx="627481" cy="658856"/>
          </a:xfrm>
          <a:prstGeom prst="rect">
            <a:avLst/>
          </a:prstGeom>
        </p:spPr>
      </p:pic>
      <p:sp>
        <p:nvSpPr>
          <p:cNvPr id="194" name="Google Shape;252;p35">
            <a:extLst>
              <a:ext uri="{FF2B5EF4-FFF2-40B4-BE49-F238E27FC236}">
                <a16:creationId xmlns:a16="http://schemas.microsoft.com/office/drawing/2014/main" id="{08E7DB01-92B7-EEB4-82A9-705E54B19E43}"/>
              </a:ext>
            </a:extLst>
          </p:cNvPr>
          <p:cNvSpPr/>
          <p:nvPr/>
        </p:nvSpPr>
        <p:spPr>
          <a:xfrm>
            <a:off x="405278" y="2857143"/>
            <a:ext cx="4524862" cy="1722477"/>
          </a:xfrm>
          <a:prstGeom prst="roundRect">
            <a:avLst>
              <a:gd name="adj" fmla="val 7187"/>
            </a:avLst>
          </a:prstGeom>
          <a:solidFill>
            <a:schemeClr val="dk1"/>
          </a:solidFill>
          <a:ln>
            <a:noFill/>
          </a:ln>
          <a:effectLst>
            <a:outerShdw blurRad="28575" dist="9525" dir="1254000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54;p35">
            <a:extLst>
              <a:ext uri="{FF2B5EF4-FFF2-40B4-BE49-F238E27FC236}">
                <a16:creationId xmlns:a16="http://schemas.microsoft.com/office/drawing/2014/main" id="{C7592563-1AB2-30F6-1C67-6A7A2E17967B}"/>
              </a:ext>
            </a:extLst>
          </p:cNvPr>
          <p:cNvSpPr txBox="1">
            <a:spLocks noGrp="1"/>
          </p:cNvSpPr>
          <p:nvPr>
            <p:ph type="subTitle" idx="1"/>
          </p:nvPr>
        </p:nvSpPr>
        <p:spPr>
          <a:xfrm>
            <a:off x="592172" y="3057487"/>
            <a:ext cx="4233600" cy="124061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err="1"/>
              <a:t>Dr.Dehbashi</a:t>
            </a:r>
            <a:endParaRPr lang="en-US" dirty="0"/>
          </a:p>
          <a:p>
            <a:pPr marL="0" lvl="0" indent="0" algn="l" rtl="0">
              <a:spcBef>
                <a:spcPts val="0"/>
              </a:spcBef>
              <a:spcAft>
                <a:spcPts val="0"/>
              </a:spcAft>
              <a:buNone/>
            </a:pPr>
            <a:r>
              <a:rPr lang="en-US" dirty="0"/>
              <a:t>Presented by: </a:t>
            </a:r>
            <a:r>
              <a:rPr lang="en-US" dirty="0" err="1"/>
              <a:t>Mahdieh</a:t>
            </a:r>
            <a:r>
              <a:rPr lang="en-US" dirty="0"/>
              <a:t> Hosseini Nezhad-Bahareh </a:t>
            </a:r>
            <a:r>
              <a:rPr lang="en-US" dirty="0" err="1"/>
              <a:t>Tohidi</a:t>
            </a:r>
            <a:r>
              <a:rPr lang="en-US" dirty="0"/>
              <a:t>- Negar </a:t>
            </a:r>
            <a:r>
              <a:rPr lang="en-US" dirty="0" err="1"/>
              <a:t>Hamidfar</a:t>
            </a:r>
            <a:r>
              <a:rPr lang="en-US" dirty="0"/>
              <a:t>- Mobina </a:t>
            </a:r>
            <a:r>
              <a:rPr lang="en-US" dirty="0" err="1"/>
              <a:t>Esfandi</a:t>
            </a:r>
            <a:r>
              <a:rPr lang="en-US" dirty="0"/>
              <a:t>- Nazanin </a:t>
            </a:r>
            <a:r>
              <a:rPr lang="en-US" dirty="0" err="1"/>
              <a:t>Arefipour</a:t>
            </a:r>
            <a:r>
              <a:rPr lang="en-US" dirty="0"/>
              <a:t>-Maryam </a:t>
            </a:r>
            <a:r>
              <a:rPr lang="en-US" dirty="0" err="1"/>
              <a:t>Rouhbakhsh</a:t>
            </a:r>
            <a:endParaRPr dirty="0"/>
          </a:p>
        </p:txBody>
      </p:sp>
    </p:spTree>
    <p:extLst>
      <p:ext uri="{BB962C8B-B14F-4D97-AF65-F5344CB8AC3E}">
        <p14:creationId xmlns:p14="http://schemas.microsoft.com/office/powerpoint/2010/main" val="3977071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 name="Rectangle 1">
            <a:extLst>
              <a:ext uri="{FF2B5EF4-FFF2-40B4-BE49-F238E27FC236}">
                <a16:creationId xmlns:a16="http://schemas.microsoft.com/office/drawing/2014/main" id="{C20A1824-671B-4270-83A3-2F2E5EA2BBFA}"/>
              </a:ext>
            </a:extLst>
          </p:cNvPr>
          <p:cNvSpPr/>
          <p:nvPr/>
        </p:nvSpPr>
        <p:spPr>
          <a:xfrm>
            <a:off x="534056" y="1462803"/>
            <a:ext cx="4777084" cy="1938261"/>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1" name="Subtitle 10">
            <a:extLst>
              <a:ext uri="{FF2B5EF4-FFF2-40B4-BE49-F238E27FC236}">
                <a16:creationId xmlns:a16="http://schemas.microsoft.com/office/drawing/2014/main" id="{03DBE1FF-6E6E-3BAA-A63D-445375323227}"/>
              </a:ext>
            </a:extLst>
          </p:cNvPr>
          <p:cNvSpPr>
            <a:spLocks noGrp="1"/>
          </p:cNvSpPr>
          <p:nvPr>
            <p:ph type="subTitle" idx="14"/>
          </p:nvPr>
        </p:nvSpPr>
        <p:spPr>
          <a:xfrm>
            <a:off x="348112" y="3680697"/>
            <a:ext cx="6214360" cy="973353"/>
          </a:xfrm>
        </p:spPr>
        <p:txBody>
          <a:bodyPr/>
          <a:lstStyle/>
          <a:p>
            <a:pPr marL="425450" indent="-285750">
              <a:lnSpc>
                <a:spcPct val="150000"/>
              </a:lnSpc>
              <a:buFont typeface="Arial" panose="020B0604020202020204" pitchFamily="34" charset="0"/>
              <a:buChar char="•"/>
            </a:pPr>
            <a:r>
              <a:rPr lang="en-US" sz="1600" dirty="0">
                <a:solidFill>
                  <a:srgbClr val="00B050"/>
                </a:solidFill>
              </a:rPr>
              <a:t>Analysis (CSF) : </a:t>
            </a:r>
            <a:r>
              <a:rPr lang="en-US" dirty="0"/>
              <a:t>756 nucleated cells/</a:t>
            </a:r>
            <a:r>
              <a:rPr lang="en-US" dirty="0" err="1"/>
              <a:t>mcL</a:t>
            </a:r>
            <a:r>
              <a:rPr lang="en-US" dirty="0"/>
              <a:t> (91% lymphocytes)</a:t>
            </a:r>
          </a:p>
          <a:p>
            <a:pPr marL="425450" indent="-285750">
              <a:lnSpc>
                <a:spcPct val="150000"/>
              </a:lnSpc>
              <a:buFont typeface="Arial" panose="020B0604020202020204" pitchFamily="34" charset="0"/>
              <a:buChar char="•"/>
            </a:pPr>
            <a:r>
              <a:rPr lang="en-US" dirty="0"/>
              <a:t> decreased glucose (20 mg/dL)</a:t>
            </a:r>
          </a:p>
          <a:p>
            <a:pPr>
              <a:lnSpc>
                <a:spcPct val="150000"/>
              </a:lnSpc>
              <a:buFont typeface="Arial" panose="020B0604020202020204" pitchFamily="34" charset="0"/>
              <a:buChar char="•"/>
            </a:pPr>
            <a:r>
              <a:rPr lang="en-US" dirty="0"/>
              <a:t>increased protein (285 mg/dL).</a:t>
            </a:r>
          </a:p>
          <a:p>
            <a:pPr>
              <a:lnSpc>
                <a:spcPct val="150000"/>
              </a:lnSpc>
              <a:buFont typeface="Arial" panose="020B0604020202020204" pitchFamily="34" charset="0"/>
              <a:buChar char="•"/>
            </a:pPr>
            <a:r>
              <a:rPr lang="en-US" dirty="0"/>
              <a:t>  White blood cells and </a:t>
            </a:r>
            <a:r>
              <a:rPr lang="en-US" dirty="0">
                <a:solidFill>
                  <a:srgbClr val="C00000"/>
                </a:solidFill>
              </a:rPr>
              <a:t>yeast</a:t>
            </a:r>
            <a:r>
              <a:rPr lang="en-US" dirty="0"/>
              <a:t> were detected in CSF</a:t>
            </a:r>
          </a:p>
        </p:txBody>
      </p:sp>
      <p:sp>
        <p:nvSpPr>
          <p:cNvPr id="289" name="Google Shape;289;p37"/>
          <p:cNvSpPr txBox="1">
            <a:spLocks noGrp="1"/>
          </p:cNvSpPr>
          <p:nvPr>
            <p:ph type="title" idx="15"/>
          </p:nvPr>
        </p:nvSpPr>
        <p:spPr>
          <a:xfrm>
            <a:off x="720000" y="226598"/>
            <a:ext cx="7704000" cy="151583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br>
              <a:rPr lang="en-US" dirty="0"/>
            </a:br>
            <a:r>
              <a:rPr lang="en-US" dirty="0"/>
              <a:t>About the Patient</a:t>
            </a:r>
            <a:br>
              <a:rPr lang="en-US" dirty="0"/>
            </a:br>
            <a:br>
              <a:rPr lang="en-US" dirty="0"/>
            </a:br>
            <a:br>
              <a:rPr lang="en-US" dirty="0"/>
            </a:br>
            <a:endParaRPr dirty="0"/>
          </a:p>
        </p:txBody>
      </p:sp>
      <p:sp>
        <p:nvSpPr>
          <p:cNvPr id="286" name="Google Shape;286;p37"/>
          <p:cNvSpPr txBox="1">
            <a:spLocks noGrp="1"/>
          </p:cNvSpPr>
          <p:nvPr>
            <p:ph type="subTitle" idx="9"/>
          </p:nvPr>
        </p:nvSpPr>
        <p:spPr>
          <a:xfrm>
            <a:off x="1049819" y="768598"/>
            <a:ext cx="6890260" cy="48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1600" dirty="0"/>
              <a:t>A 70-year-old man presented to the emergency department with a fever of 38.6°C (101.5°F).</a:t>
            </a:r>
            <a:endParaRPr sz="1600" dirty="0"/>
          </a:p>
        </p:txBody>
      </p:sp>
      <p:sp>
        <p:nvSpPr>
          <p:cNvPr id="288" name="Google Shape;288;p37"/>
          <p:cNvSpPr txBox="1">
            <a:spLocks noGrp="1"/>
          </p:cNvSpPr>
          <p:nvPr>
            <p:ph type="subTitle" idx="14"/>
          </p:nvPr>
        </p:nvSpPr>
        <p:spPr>
          <a:xfrm>
            <a:off x="534056" y="1445383"/>
            <a:ext cx="4241016" cy="2161294"/>
          </a:xfrm>
          <a:prstGeom prst="rect">
            <a:avLst/>
          </a:prstGeom>
        </p:spPr>
        <p:txBody>
          <a:bodyPr spcFirstLastPara="1" wrap="square" lIns="91425" tIns="91425" rIns="91425" bIns="91425" anchor="ctr" anchorCtr="0">
            <a:noAutofit/>
          </a:bodyPr>
          <a:lstStyle/>
          <a:p>
            <a:pPr marL="285750" lvl="0" indent="-285750" algn="l" rtl="0">
              <a:spcBef>
                <a:spcPts val="0"/>
              </a:spcBef>
              <a:spcAft>
                <a:spcPts val="0"/>
              </a:spcAft>
              <a:buFont typeface="Arial" panose="020B0604020202020204" pitchFamily="34" charset="0"/>
              <a:buChar char="•"/>
            </a:pPr>
            <a:r>
              <a:rPr lang="en-US" sz="1600" dirty="0"/>
              <a:t>He had a 6-month history of generalized daily headaches</a:t>
            </a:r>
          </a:p>
          <a:p>
            <a:pPr marL="285750" lvl="0" indent="-285750" algn="l" rtl="0">
              <a:spcBef>
                <a:spcPts val="0"/>
              </a:spcBef>
              <a:spcAft>
                <a:spcPts val="0"/>
              </a:spcAft>
              <a:buFont typeface="Arial" panose="020B0604020202020204" pitchFamily="34" charset="0"/>
              <a:buChar char="•"/>
            </a:pPr>
            <a:r>
              <a:rPr lang="en-US" sz="1600" dirty="0"/>
              <a:t> neck stiffness,</a:t>
            </a:r>
          </a:p>
          <a:p>
            <a:pPr marL="285750" lvl="0" indent="-285750" algn="l" rtl="0">
              <a:spcBef>
                <a:spcPts val="0"/>
              </a:spcBef>
              <a:spcAft>
                <a:spcPts val="0"/>
              </a:spcAft>
              <a:buFont typeface="Arial" panose="020B0604020202020204" pitchFamily="34" charset="0"/>
              <a:buChar char="•"/>
            </a:pPr>
            <a:r>
              <a:rPr lang="en-US" sz="1600" dirty="0"/>
              <a:t> retroorbital discomfort</a:t>
            </a:r>
          </a:p>
          <a:p>
            <a:pPr marL="285750" lvl="0" indent="-285750" algn="l" rtl="0">
              <a:spcBef>
                <a:spcPts val="0"/>
              </a:spcBef>
              <a:spcAft>
                <a:spcPts val="0"/>
              </a:spcAft>
              <a:buFont typeface="Arial" panose="020B0604020202020204" pitchFamily="34" charset="0"/>
              <a:buChar char="•"/>
            </a:pPr>
            <a:r>
              <a:rPr lang="en-US" sz="1600" dirty="0"/>
              <a:t> night sweats,</a:t>
            </a:r>
          </a:p>
          <a:p>
            <a:pPr marL="285750" lvl="0" indent="-285750" algn="l" rtl="0">
              <a:spcBef>
                <a:spcPts val="0"/>
              </a:spcBef>
              <a:spcAft>
                <a:spcPts val="0"/>
              </a:spcAft>
              <a:buFont typeface="Arial" panose="020B0604020202020204" pitchFamily="34" charset="0"/>
              <a:buChar char="•"/>
            </a:pPr>
            <a:r>
              <a:rPr lang="en-US" sz="1600" dirty="0"/>
              <a:t> and fever up to 37.8°C (100°F)</a:t>
            </a:r>
          </a:p>
          <a:p>
            <a:pPr marL="285750" lvl="0" indent="-285750" algn="l" rtl="0">
              <a:spcBef>
                <a:spcPts val="0"/>
              </a:spcBef>
              <a:spcAft>
                <a:spcPts val="0"/>
              </a:spcAft>
              <a:buFont typeface="Arial" panose="020B0604020202020204" pitchFamily="34" charset="0"/>
              <a:buChar char="•"/>
            </a:pPr>
            <a:r>
              <a:rPr lang="en-US" sz="1600" dirty="0"/>
              <a:t>chronic lymphocytic leukemia (CLL)</a:t>
            </a:r>
          </a:p>
          <a:p>
            <a:pPr marL="285750" lvl="0" indent="-285750" algn="l" rtl="0">
              <a:spcBef>
                <a:spcPts val="0"/>
              </a:spcBef>
              <a:spcAft>
                <a:spcPts val="0"/>
              </a:spcAft>
              <a:buFont typeface="Arial" panose="020B0604020202020204" pitchFamily="34" charset="0"/>
              <a:buChar char="•"/>
            </a:pPr>
            <a:endParaRPr lang="en-US" sz="1600" dirty="0"/>
          </a:p>
        </p:txBody>
      </p:sp>
      <p:sp>
        <p:nvSpPr>
          <p:cNvPr id="290" name="Google Shape;290;p37"/>
          <p:cNvSpPr txBox="1">
            <a:spLocks noGrp="1"/>
          </p:cNvSpPr>
          <p:nvPr>
            <p:ph type="sldNum" idx="12"/>
          </p:nvPr>
        </p:nvSpPr>
        <p:spPr>
          <a:xfrm>
            <a:off x="8678653" y="4654050"/>
            <a:ext cx="369900" cy="372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pic>
        <p:nvPicPr>
          <p:cNvPr id="12" name="Picture 11">
            <a:extLst>
              <a:ext uri="{FF2B5EF4-FFF2-40B4-BE49-F238E27FC236}">
                <a16:creationId xmlns:a16="http://schemas.microsoft.com/office/drawing/2014/main" id="{36B6CB06-8ABD-99FB-5553-ADC0C0973684}"/>
              </a:ext>
            </a:extLst>
          </p:cNvPr>
          <p:cNvPicPr>
            <a:picLocks noChangeAspect="1"/>
          </p:cNvPicPr>
          <p:nvPr/>
        </p:nvPicPr>
        <p:blipFill>
          <a:blip r:embed="rId3"/>
          <a:stretch>
            <a:fillRect/>
          </a:stretch>
        </p:blipFill>
        <p:spPr>
          <a:xfrm>
            <a:off x="348112" y="226598"/>
            <a:ext cx="371888" cy="371888"/>
          </a:xfrm>
          <a:prstGeom prst="rect">
            <a:avLst/>
          </a:prstGeom>
        </p:spPr>
      </p:pic>
      <p:pic>
        <p:nvPicPr>
          <p:cNvPr id="4" name="Picture 3">
            <a:extLst>
              <a:ext uri="{FF2B5EF4-FFF2-40B4-BE49-F238E27FC236}">
                <a16:creationId xmlns:a16="http://schemas.microsoft.com/office/drawing/2014/main" id="{A3DF5017-F6C5-CDAF-917D-246016E4CA69}"/>
              </a:ext>
            </a:extLst>
          </p:cNvPr>
          <p:cNvPicPr>
            <a:picLocks noChangeAspect="1"/>
          </p:cNvPicPr>
          <p:nvPr/>
        </p:nvPicPr>
        <p:blipFill rotWithShape="1">
          <a:blip r:embed="rId4"/>
          <a:srcRect r="16586"/>
          <a:stretch/>
        </p:blipFill>
        <p:spPr>
          <a:xfrm>
            <a:off x="5966098" y="1663522"/>
            <a:ext cx="2158365" cy="172501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8" name="Google Shape;278;p37"/>
          <p:cNvSpPr/>
          <p:nvPr/>
        </p:nvSpPr>
        <p:spPr>
          <a:xfrm>
            <a:off x="407580" y="1045623"/>
            <a:ext cx="6099900" cy="1255271"/>
          </a:xfrm>
          <a:prstGeom prst="roundRect">
            <a:avLst>
              <a:gd name="adj" fmla="val 3957"/>
            </a:avLst>
          </a:prstGeom>
          <a:solidFill>
            <a:schemeClr val="dk1"/>
          </a:solidFill>
          <a:ln>
            <a:noFill/>
          </a:ln>
          <a:effectLst>
            <a:outerShdw blurRad="28575" dist="9525" dir="1254000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7"/>
          <p:cNvSpPr txBox="1">
            <a:spLocks noGrp="1"/>
          </p:cNvSpPr>
          <p:nvPr>
            <p:ph type="subTitle" idx="9"/>
          </p:nvPr>
        </p:nvSpPr>
        <p:spPr>
          <a:xfrm>
            <a:off x="542216" y="949648"/>
            <a:ext cx="6353540" cy="1266960"/>
          </a:xfrm>
          <a:prstGeom prst="rect">
            <a:avLst/>
          </a:prstGeom>
        </p:spPr>
        <p:txBody>
          <a:bodyPr spcFirstLastPara="1" wrap="square" lIns="91425" tIns="91425" rIns="91425" bIns="91425" anchor="ctr" anchorCtr="0">
            <a:noAutofit/>
          </a:bodyPr>
          <a:lstStyle/>
          <a:p>
            <a:pPr marL="285750" lvl="0" indent="-285750" algn="l" rtl="0">
              <a:spcBef>
                <a:spcPts val="0"/>
              </a:spcBef>
              <a:spcAft>
                <a:spcPts val="0"/>
              </a:spcAft>
              <a:buFont typeface="Wingdings" panose="05000000000000000000" pitchFamily="2" charset="2"/>
              <a:buChar char="Ø"/>
            </a:pPr>
            <a:r>
              <a:rPr lang="en-US" sz="1800" dirty="0"/>
              <a:t>Cryptococcal antigen titer tests :</a:t>
            </a:r>
          </a:p>
          <a:p>
            <a:pPr marL="0" lvl="0" indent="0" algn="l" rtl="0">
              <a:spcBef>
                <a:spcPts val="0"/>
              </a:spcBef>
              <a:spcAft>
                <a:spcPts val="0"/>
              </a:spcAft>
            </a:pPr>
            <a:r>
              <a:rPr lang="en-US" dirty="0"/>
              <a:t>positive for CSF (more than 1:2,560) serum (1:160)</a:t>
            </a:r>
          </a:p>
          <a:p>
            <a:pPr marL="0" lvl="0" indent="0" algn="l" rtl="0">
              <a:spcBef>
                <a:spcPts val="0"/>
              </a:spcBef>
              <a:spcAft>
                <a:spcPts val="0"/>
              </a:spcAft>
            </a:pPr>
            <a:r>
              <a:rPr lang="en-US" dirty="0"/>
              <a:t> </a:t>
            </a:r>
          </a:p>
          <a:p>
            <a:pPr marL="285750" lvl="0" indent="-285750" algn="l" rtl="0">
              <a:spcBef>
                <a:spcPts val="0"/>
              </a:spcBef>
              <a:spcAft>
                <a:spcPts val="0"/>
              </a:spcAft>
              <a:buFont typeface="Wingdings" panose="05000000000000000000" pitchFamily="2" charset="2"/>
              <a:buChar char="Ø"/>
            </a:pPr>
            <a:r>
              <a:rPr lang="en-US" sz="1600" dirty="0"/>
              <a:t>CSF fungal cultures grew Cryptococcus neoformans.</a:t>
            </a:r>
            <a:endParaRPr sz="1600" dirty="0"/>
          </a:p>
        </p:txBody>
      </p:sp>
      <p:sp>
        <p:nvSpPr>
          <p:cNvPr id="289" name="Google Shape;289;p37"/>
          <p:cNvSpPr txBox="1">
            <a:spLocks noGrp="1"/>
          </p:cNvSpPr>
          <p:nvPr>
            <p:ph type="title" idx="15"/>
          </p:nvPr>
        </p:nvSpPr>
        <p:spPr>
          <a:xfrm>
            <a:off x="1032420" y="337786"/>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Tests</a:t>
            </a:r>
            <a:endParaRPr dirty="0"/>
          </a:p>
        </p:txBody>
      </p:sp>
      <p:sp>
        <p:nvSpPr>
          <p:cNvPr id="290" name="Google Shape;290;p37"/>
          <p:cNvSpPr txBox="1">
            <a:spLocks noGrp="1"/>
          </p:cNvSpPr>
          <p:nvPr>
            <p:ph type="sldNum" idx="12"/>
          </p:nvPr>
        </p:nvSpPr>
        <p:spPr>
          <a:xfrm>
            <a:off x="8678653" y="4654050"/>
            <a:ext cx="369900" cy="372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pic>
        <p:nvPicPr>
          <p:cNvPr id="2" name="Picture 1">
            <a:extLst>
              <a:ext uri="{FF2B5EF4-FFF2-40B4-BE49-F238E27FC236}">
                <a16:creationId xmlns:a16="http://schemas.microsoft.com/office/drawing/2014/main" id="{02350579-459E-D62F-0B97-92E2E7AC3657}"/>
              </a:ext>
            </a:extLst>
          </p:cNvPr>
          <p:cNvPicPr>
            <a:picLocks noChangeAspect="1"/>
          </p:cNvPicPr>
          <p:nvPr/>
        </p:nvPicPr>
        <p:blipFill>
          <a:blip r:embed="rId3"/>
          <a:stretch>
            <a:fillRect/>
          </a:stretch>
        </p:blipFill>
        <p:spPr>
          <a:xfrm>
            <a:off x="407580" y="313168"/>
            <a:ext cx="515768" cy="636480"/>
          </a:xfrm>
          <a:prstGeom prst="rect">
            <a:avLst/>
          </a:prstGeom>
        </p:spPr>
      </p:pic>
      <p:pic>
        <p:nvPicPr>
          <p:cNvPr id="14" name="Picture 13">
            <a:extLst>
              <a:ext uri="{FF2B5EF4-FFF2-40B4-BE49-F238E27FC236}">
                <a16:creationId xmlns:a16="http://schemas.microsoft.com/office/drawing/2014/main" id="{21477A19-FE59-8765-23A3-EC4979328024}"/>
              </a:ext>
            </a:extLst>
          </p:cNvPr>
          <p:cNvPicPr>
            <a:picLocks noChangeAspect="1"/>
          </p:cNvPicPr>
          <p:nvPr/>
        </p:nvPicPr>
        <p:blipFill>
          <a:blip r:embed="rId4"/>
          <a:stretch>
            <a:fillRect/>
          </a:stretch>
        </p:blipFill>
        <p:spPr>
          <a:xfrm>
            <a:off x="407580" y="2571750"/>
            <a:ext cx="4297680" cy="2148840"/>
          </a:xfrm>
          <a:prstGeom prst="rect">
            <a:avLst/>
          </a:prstGeom>
        </p:spPr>
      </p:pic>
      <p:pic>
        <p:nvPicPr>
          <p:cNvPr id="16" name="Picture 15">
            <a:extLst>
              <a:ext uri="{FF2B5EF4-FFF2-40B4-BE49-F238E27FC236}">
                <a16:creationId xmlns:a16="http://schemas.microsoft.com/office/drawing/2014/main" id="{613AF850-9FCF-80EC-905C-7BEAF5ECFFBE}"/>
              </a:ext>
            </a:extLst>
          </p:cNvPr>
          <p:cNvPicPr>
            <a:picLocks noChangeAspect="1"/>
          </p:cNvPicPr>
          <p:nvPr/>
        </p:nvPicPr>
        <p:blipFill rotWithShape="1">
          <a:blip r:embed="rId5"/>
          <a:srcRect l="31667" t="18463" r="9333"/>
          <a:stretch/>
        </p:blipFill>
        <p:spPr>
          <a:xfrm>
            <a:off x="5074920" y="2571750"/>
            <a:ext cx="3284220" cy="2148840"/>
          </a:xfrm>
          <a:prstGeom prst="rect">
            <a:avLst/>
          </a:prstGeom>
        </p:spPr>
      </p:pic>
    </p:spTree>
    <p:extLst>
      <p:ext uri="{BB962C8B-B14F-4D97-AF65-F5344CB8AC3E}">
        <p14:creationId xmlns:p14="http://schemas.microsoft.com/office/powerpoint/2010/main" val="1348010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6" name="Picture 5">
            <a:extLst>
              <a:ext uri="{FF2B5EF4-FFF2-40B4-BE49-F238E27FC236}">
                <a16:creationId xmlns:a16="http://schemas.microsoft.com/office/drawing/2014/main" id="{116FDA5C-0F1A-8AF0-D2F2-224658B8C28F}"/>
              </a:ext>
            </a:extLst>
          </p:cNvPr>
          <p:cNvPicPr>
            <a:picLocks noChangeAspect="1"/>
          </p:cNvPicPr>
          <p:nvPr/>
        </p:nvPicPr>
        <p:blipFill rotWithShape="1">
          <a:blip r:embed="rId3">
            <a:alphaModFix amt="20000"/>
          </a:blip>
          <a:srcRect b="6371"/>
          <a:stretch/>
        </p:blipFill>
        <p:spPr>
          <a:xfrm>
            <a:off x="-1" y="-3490"/>
            <a:ext cx="9144001" cy="5443153"/>
          </a:xfrm>
          <a:prstGeom prst="rect">
            <a:avLst/>
          </a:prstGeom>
        </p:spPr>
      </p:pic>
      <p:sp>
        <p:nvSpPr>
          <p:cNvPr id="347" name="Google Shape;347;p41"/>
          <p:cNvSpPr/>
          <p:nvPr/>
        </p:nvSpPr>
        <p:spPr>
          <a:xfrm>
            <a:off x="7287144" y="2063713"/>
            <a:ext cx="1231661" cy="630111"/>
          </a:xfrm>
          <a:prstGeom prst="roundRect">
            <a:avLst>
              <a:gd name="adj" fmla="val 3957"/>
            </a:avLst>
          </a:prstGeom>
          <a:solidFill>
            <a:schemeClr val="dk1"/>
          </a:solidFill>
          <a:ln>
            <a:noFill/>
          </a:ln>
          <a:effectLst>
            <a:outerShdw blurRad="28575" dist="9525" dir="1254000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1"/>
          <p:cNvSpPr txBox="1">
            <a:spLocks noGrp="1"/>
          </p:cNvSpPr>
          <p:nvPr>
            <p:ph type="title"/>
          </p:nvPr>
        </p:nvSpPr>
        <p:spPr>
          <a:xfrm>
            <a:off x="1508084" y="397612"/>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Treatment and follow up</a:t>
            </a:r>
            <a:br>
              <a:rPr lang="en-US" dirty="0"/>
            </a:br>
            <a:endParaRPr dirty="0"/>
          </a:p>
        </p:txBody>
      </p:sp>
      <p:sp>
        <p:nvSpPr>
          <p:cNvPr id="327" name="Google Shape;327;p41"/>
          <p:cNvSpPr txBox="1">
            <a:spLocks noGrp="1"/>
          </p:cNvSpPr>
          <p:nvPr>
            <p:ph type="sldNum" idx="12"/>
          </p:nvPr>
        </p:nvSpPr>
        <p:spPr>
          <a:xfrm>
            <a:off x="8678653" y="4654050"/>
            <a:ext cx="369900" cy="372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cxnSp>
        <p:nvCxnSpPr>
          <p:cNvPr id="329" name="Google Shape;329;p41"/>
          <p:cNvCxnSpPr>
            <a:cxnSpLocks/>
            <a:stCxn id="330" idx="0"/>
            <a:endCxn id="331" idx="2"/>
          </p:cNvCxnSpPr>
          <p:nvPr/>
        </p:nvCxnSpPr>
        <p:spPr>
          <a:xfrm flipV="1">
            <a:off x="1018608" y="2851267"/>
            <a:ext cx="1740010" cy="12925"/>
          </a:xfrm>
          <a:prstGeom prst="straightConnector1">
            <a:avLst/>
          </a:prstGeom>
          <a:noFill/>
          <a:ln w="9525" cap="flat" cmpd="sng">
            <a:solidFill>
              <a:schemeClr val="lt1"/>
            </a:solidFill>
            <a:prstDash val="solid"/>
            <a:round/>
            <a:headEnd type="diamond" w="med" len="med"/>
            <a:tailEnd type="diamond" w="med" len="med"/>
          </a:ln>
        </p:spPr>
      </p:cxnSp>
      <p:cxnSp>
        <p:nvCxnSpPr>
          <p:cNvPr id="332" name="Google Shape;332;p41"/>
          <p:cNvCxnSpPr>
            <a:cxnSpLocks/>
            <a:stCxn id="331" idx="2"/>
            <a:endCxn id="333" idx="0"/>
          </p:cNvCxnSpPr>
          <p:nvPr/>
        </p:nvCxnSpPr>
        <p:spPr>
          <a:xfrm flipV="1">
            <a:off x="2758618" y="2850004"/>
            <a:ext cx="1773424" cy="1263"/>
          </a:xfrm>
          <a:prstGeom prst="straightConnector1">
            <a:avLst/>
          </a:prstGeom>
          <a:noFill/>
          <a:ln w="9525" cap="flat" cmpd="sng">
            <a:solidFill>
              <a:schemeClr val="lt1"/>
            </a:solidFill>
            <a:prstDash val="solid"/>
            <a:round/>
            <a:headEnd type="none" w="med" len="med"/>
            <a:tailEnd type="diamond" w="med" len="med"/>
          </a:ln>
        </p:spPr>
      </p:cxnSp>
      <p:cxnSp>
        <p:nvCxnSpPr>
          <p:cNvPr id="334" name="Google Shape;334;p41"/>
          <p:cNvCxnSpPr>
            <a:cxnSpLocks/>
            <a:stCxn id="333" idx="0"/>
            <a:endCxn id="335" idx="2"/>
          </p:cNvCxnSpPr>
          <p:nvPr/>
        </p:nvCxnSpPr>
        <p:spPr>
          <a:xfrm>
            <a:off x="4532042" y="2850004"/>
            <a:ext cx="1758048" cy="1246"/>
          </a:xfrm>
          <a:prstGeom prst="straightConnector1">
            <a:avLst/>
          </a:prstGeom>
          <a:noFill/>
          <a:ln w="9525" cap="flat" cmpd="sng">
            <a:solidFill>
              <a:schemeClr val="lt1"/>
            </a:solidFill>
            <a:prstDash val="solid"/>
            <a:round/>
            <a:headEnd type="none" w="med" len="med"/>
            <a:tailEnd type="diamond" w="med" len="med"/>
          </a:ln>
        </p:spPr>
      </p:cxnSp>
      <p:cxnSp>
        <p:nvCxnSpPr>
          <p:cNvPr id="336" name="Google Shape;336;p41"/>
          <p:cNvCxnSpPr>
            <a:cxnSpLocks/>
            <a:stCxn id="335" idx="2"/>
            <a:endCxn id="337" idx="0"/>
          </p:cNvCxnSpPr>
          <p:nvPr/>
        </p:nvCxnSpPr>
        <p:spPr>
          <a:xfrm>
            <a:off x="6290090" y="2851250"/>
            <a:ext cx="1789996" cy="6479"/>
          </a:xfrm>
          <a:prstGeom prst="straightConnector1">
            <a:avLst/>
          </a:prstGeom>
          <a:noFill/>
          <a:ln w="9525" cap="flat" cmpd="sng">
            <a:solidFill>
              <a:schemeClr val="lt1"/>
            </a:solidFill>
            <a:prstDash val="solid"/>
            <a:round/>
            <a:headEnd type="none" w="med" len="med"/>
            <a:tailEnd type="diamond" w="med" len="med"/>
          </a:ln>
        </p:spPr>
      </p:cxnSp>
      <p:sp>
        <p:nvSpPr>
          <p:cNvPr id="330" name="Google Shape;330;p41"/>
          <p:cNvSpPr txBox="1"/>
          <p:nvPr/>
        </p:nvSpPr>
        <p:spPr>
          <a:xfrm>
            <a:off x="352276" y="2864192"/>
            <a:ext cx="1332664" cy="666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US" sz="1600" b="1" dirty="0">
                <a:solidFill>
                  <a:srgbClr val="FFFFFF"/>
                </a:solidFill>
                <a:latin typeface="Poppins"/>
                <a:ea typeface="Poppins"/>
                <a:cs typeface="Poppins"/>
                <a:sym typeface="Poppins"/>
              </a:rPr>
              <a:t>Start treatment</a:t>
            </a:r>
            <a:endParaRPr sz="1600" b="1" dirty="0">
              <a:solidFill>
                <a:srgbClr val="FFFFFF"/>
              </a:solidFill>
              <a:latin typeface="Poppins"/>
              <a:ea typeface="Poppins"/>
              <a:cs typeface="Poppins"/>
              <a:sym typeface="Poppins"/>
            </a:endParaRPr>
          </a:p>
        </p:txBody>
      </p:sp>
      <p:sp>
        <p:nvSpPr>
          <p:cNvPr id="333" name="Google Shape;333;p41"/>
          <p:cNvSpPr txBox="1"/>
          <p:nvPr/>
        </p:nvSpPr>
        <p:spPr>
          <a:xfrm>
            <a:off x="3704000" y="2850004"/>
            <a:ext cx="1656084" cy="904347"/>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1600" b="1" dirty="0">
              <a:solidFill>
                <a:srgbClr val="FFFFFF"/>
              </a:solidFill>
              <a:latin typeface="Poppins"/>
              <a:ea typeface="Poppins"/>
              <a:cs typeface="Poppins"/>
              <a:sym typeface="Poppins"/>
            </a:endParaRPr>
          </a:p>
        </p:txBody>
      </p:sp>
      <p:sp>
        <p:nvSpPr>
          <p:cNvPr id="341" name="Google Shape;341;p41"/>
          <p:cNvSpPr/>
          <p:nvPr/>
        </p:nvSpPr>
        <p:spPr>
          <a:xfrm>
            <a:off x="3503496" y="1018680"/>
            <a:ext cx="1955108" cy="1710503"/>
          </a:xfrm>
          <a:prstGeom prst="roundRect">
            <a:avLst>
              <a:gd name="adj" fmla="val 3957"/>
            </a:avLst>
          </a:prstGeom>
          <a:solidFill>
            <a:schemeClr val="dk1"/>
          </a:solidFill>
          <a:ln>
            <a:noFill/>
          </a:ln>
          <a:effectLst>
            <a:outerShdw blurRad="28575" dist="9525" dir="1254000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1"/>
          <p:cNvSpPr txBox="1"/>
          <p:nvPr/>
        </p:nvSpPr>
        <p:spPr>
          <a:xfrm>
            <a:off x="3499063" y="1079475"/>
            <a:ext cx="2096125" cy="156667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050" dirty="0">
                <a:solidFill>
                  <a:srgbClr val="00B0F0"/>
                </a:solidFill>
                <a:latin typeface="Poppins"/>
                <a:ea typeface="Poppins"/>
                <a:cs typeface="Poppins"/>
                <a:sym typeface="Poppins"/>
              </a:rPr>
              <a:t>Serum:</a:t>
            </a:r>
          </a:p>
          <a:p>
            <a:pPr marL="0" lvl="0" indent="0" rtl="0">
              <a:spcBef>
                <a:spcPts val="0"/>
              </a:spcBef>
              <a:spcAft>
                <a:spcPts val="0"/>
              </a:spcAft>
              <a:buNone/>
            </a:pPr>
            <a:r>
              <a:rPr lang="en-US" sz="1050" dirty="0">
                <a:solidFill>
                  <a:srgbClr val="FFFFFF"/>
                </a:solidFill>
                <a:latin typeface="Poppins"/>
                <a:ea typeface="Poppins"/>
                <a:cs typeface="Poppins"/>
                <a:sym typeface="Poppins"/>
              </a:rPr>
              <a:t>-Cr =2.2 mg/dl</a:t>
            </a:r>
          </a:p>
          <a:p>
            <a:pPr marL="0" lvl="0" indent="0" rtl="0">
              <a:spcBef>
                <a:spcPts val="0"/>
              </a:spcBef>
              <a:spcAft>
                <a:spcPts val="0"/>
              </a:spcAft>
              <a:buNone/>
            </a:pPr>
            <a:r>
              <a:rPr lang="en-US" sz="1050" dirty="0">
                <a:solidFill>
                  <a:srgbClr val="FFFFFF"/>
                </a:solidFill>
                <a:latin typeface="Poppins"/>
                <a:ea typeface="Poppins"/>
                <a:cs typeface="Poppins"/>
                <a:sym typeface="Poppins"/>
              </a:rPr>
              <a:t>-hypokalemia (K=3.4 mmol/L)</a:t>
            </a:r>
          </a:p>
          <a:p>
            <a:pPr marL="0" lvl="0" indent="0" rtl="0">
              <a:spcBef>
                <a:spcPts val="0"/>
              </a:spcBef>
              <a:spcAft>
                <a:spcPts val="0"/>
              </a:spcAft>
              <a:buNone/>
            </a:pPr>
            <a:r>
              <a:rPr lang="en-US" sz="1050" dirty="0">
                <a:solidFill>
                  <a:srgbClr val="00B0F0"/>
                </a:solidFill>
                <a:latin typeface="Poppins"/>
                <a:ea typeface="Poppins"/>
                <a:cs typeface="Poppins"/>
                <a:sym typeface="Poppins"/>
              </a:rPr>
              <a:t>CSF:</a:t>
            </a:r>
          </a:p>
          <a:p>
            <a:pPr marL="0" lvl="0" indent="0" rtl="0">
              <a:spcBef>
                <a:spcPts val="0"/>
              </a:spcBef>
              <a:spcAft>
                <a:spcPts val="0"/>
              </a:spcAft>
              <a:buNone/>
            </a:pPr>
            <a:r>
              <a:rPr lang="en-US" sz="1050" dirty="0">
                <a:solidFill>
                  <a:srgbClr val="FFFFFF"/>
                </a:solidFill>
                <a:latin typeface="Poppins"/>
                <a:ea typeface="Poppins"/>
                <a:cs typeface="Poppins"/>
                <a:sym typeface="Poppins"/>
              </a:rPr>
              <a:t>-High protein (262 mg/dL)</a:t>
            </a:r>
          </a:p>
          <a:p>
            <a:pPr marL="0" lvl="0" indent="0" rtl="0">
              <a:spcBef>
                <a:spcPts val="0"/>
              </a:spcBef>
              <a:spcAft>
                <a:spcPts val="0"/>
              </a:spcAft>
              <a:buNone/>
            </a:pPr>
            <a:r>
              <a:rPr lang="en-US" sz="1050" dirty="0">
                <a:solidFill>
                  <a:srgbClr val="FFFFFF"/>
                </a:solidFill>
                <a:latin typeface="Poppins"/>
                <a:ea typeface="Poppins"/>
                <a:cs typeface="Poppins"/>
                <a:sym typeface="Poppins"/>
              </a:rPr>
              <a:t>-Glucose reduction (20 mg/dL)</a:t>
            </a:r>
          </a:p>
          <a:p>
            <a:pPr marL="0" lvl="0" indent="0" rtl="0">
              <a:spcBef>
                <a:spcPts val="0"/>
              </a:spcBef>
              <a:spcAft>
                <a:spcPts val="0"/>
              </a:spcAft>
              <a:buNone/>
            </a:pPr>
            <a:r>
              <a:rPr lang="en-US" sz="1050" dirty="0">
                <a:solidFill>
                  <a:srgbClr val="FFFFFF"/>
                </a:solidFill>
                <a:latin typeface="Poppins"/>
                <a:ea typeface="Poppins"/>
                <a:cs typeface="Poppins"/>
                <a:sym typeface="Poppins"/>
              </a:rPr>
              <a:t>-Smear and fungal culture were negative</a:t>
            </a:r>
            <a:endParaRPr sz="1050" dirty="0">
              <a:solidFill>
                <a:srgbClr val="FFFFFF"/>
              </a:solidFill>
              <a:latin typeface="Poppins"/>
              <a:ea typeface="Poppins"/>
              <a:cs typeface="Poppins"/>
              <a:sym typeface="Poppins"/>
            </a:endParaRPr>
          </a:p>
        </p:txBody>
      </p:sp>
      <p:sp>
        <p:nvSpPr>
          <p:cNvPr id="331" name="Google Shape;331;p41"/>
          <p:cNvSpPr txBox="1"/>
          <p:nvPr/>
        </p:nvSpPr>
        <p:spPr>
          <a:xfrm>
            <a:off x="2117668" y="2184367"/>
            <a:ext cx="1281900" cy="66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lang="en-US" b="1" dirty="0">
              <a:solidFill>
                <a:srgbClr val="FFFFFF"/>
              </a:solidFill>
              <a:latin typeface="Poppins"/>
              <a:ea typeface="Poppins"/>
              <a:cs typeface="Poppins"/>
              <a:sym typeface="Poppins"/>
            </a:endParaRPr>
          </a:p>
          <a:p>
            <a:pPr marL="0" lvl="0" indent="0" algn="ctr" rtl="0">
              <a:spcBef>
                <a:spcPts val="0"/>
              </a:spcBef>
              <a:spcAft>
                <a:spcPts val="0"/>
              </a:spcAft>
              <a:buNone/>
            </a:pPr>
            <a:r>
              <a:rPr lang="en-US" b="1" dirty="0">
                <a:solidFill>
                  <a:srgbClr val="FFFFFF"/>
                </a:solidFill>
                <a:latin typeface="Poppins"/>
                <a:ea typeface="Poppins"/>
                <a:cs typeface="Poppins"/>
                <a:sym typeface="Poppins"/>
              </a:rPr>
              <a:t>discharged</a:t>
            </a:r>
          </a:p>
        </p:txBody>
      </p:sp>
      <p:sp>
        <p:nvSpPr>
          <p:cNvPr id="343" name="Google Shape;343;p41"/>
          <p:cNvSpPr/>
          <p:nvPr/>
        </p:nvSpPr>
        <p:spPr>
          <a:xfrm>
            <a:off x="1993895" y="2982408"/>
            <a:ext cx="1514735" cy="625931"/>
          </a:xfrm>
          <a:prstGeom prst="roundRect">
            <a:avLst>
              <a:gd name="adj" fmla="val 3957"/>
            </a:avLst>
          </a:prstGeom>
          <a:solidFill>
            <a:schemeClr val="dk1"/>
          </a:solidFill>
          <a:ln>
            <a:noFill/>
          </a:ln>
          <a:effectLst>
            <a:outerShdw blurRad="28575" dist="9525" dir="1254000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1"/>
          <p:cNvSpPr/>
          <p:nvPr/>
        </p:nvSpPr>
        <p:spPr>
          <a:xfrm>
            <a:off x="5517237" y="3036609"/>
            <a:ext cx="1769907" cy="945717"/>
          </a:xfrm>
          <a:prstGeom prst="roundRect">
            <a:avLst>
              <a:gd name="adj" fmla="val 3957"/>
            </a:avLst>
          </a:prstGeom>
          <a:solidFill>
            <a:schemeClr val="dk1"/>
          </a:solidFill>
          <a:ln>
            <a:noFill/>
          </a:ln>
          <a:effectLst>
            <a:outerShdw blurRad="28575" dist="9525" dir="1254000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1"/>
          <p:cNvSpPr txBox="1"/>
          <p:nvPr/>
        </p:nvSpPr>
        <p:spPr>
          <a:xfrm>
            <a:off x="5534488" y="3054609"/>
            <a:ext cx="2019455" cy="859885"/>
          </a:xfrm>
          <a:prstGeom prst="rect">
            <a:avLst/>
          </a:prstGeom>
          <a:noFill/>
          <a:ln>
            <a:noFill/>
          </a:ln>
        </p:spPr>
        <p:txBody>
          <a:bodyPr spcFirstLastPara="1" wrap="square" lIns="91425" tIns="91425" rIns="91425" bIns="91425" anchor="ctr" anchorCtr="0">
            <a:noAutofit/>
          </a:bodyPr>
          <a:lstStyle/>
          <a:p>
            <a:pPr lvl="0"/>
            <a:r>
              <a:rPr lang="en-US" sz="1100" dirty="0">
                <a:solidFill>
                  <a:srgbClr val="00B0F0"/>
                </a:solidFill>
                <a:latin typeface="Poppins"/>
                <a:ea typeface="Poppins"/>
                <a:cs typeface="Poppins"/>
                <a:sym typeface="Poppins"/>
              </a:rPr>
              <a:t>8 weeks of fluconazole (400 mg daily)</a:t>
            </a:r>
          </a:p>
          <a:p>
            <a:pPr lvl="0"/>
            <a:r>
              <a:rPr lang="en-US" sz="1100" dirty="0">
                <a:solidFill>
                  <a:srgbClr val="FFFFFF"/>
                </a:solidFill>
                <a:latin typeface="Poppins"/>
                <a:ea typeface="Poppins"/>
                <a:cs typeface="Poppins"/>
                <a:sym typeface="Poppins"/>
              </a:rPr>
              <a:t>-Cr= 1.3 mg/dL</a:t>
            </a:r>
          </a:p>
          <a:p>
            <a:pPr lvl="0"/>
            <a:r>
              <a:rPr lang="en-US" sz="1100" dirty="0">
                <a:solidFill>
                  <a:srgbClr val="FFFFFF"/>
                </a:solidFill>
                <a:latin typeface="Poppins"/>
                <a:ea typeface="Poppins"/>
                <a:cs typeface="Poppins"/>
                <a:sym typeface="Poppins"/>
              </a:rPr>
              <a:t>-K= 3.7 mmol/l</a:t>
            </a:r>
            <a:endParaRPr sz="1100" dirty="0">
              <a:solidFill>
                <a:srgbClr val="FFFFFF"/>
              </a:solidFill>
              <a:latin typeface="Poppins"/>
              <a:ea typeface="Poppins"/>
              <a:cs typeface="Poppins"/>
              <a:sym typeface="Poppins"/>
            </a:endParaRPr>
          </a:p>
        </p:txBody>
      </p:sp>
      <p:sp>
        <p:nvSpPr>
          <p:cNvPr id="335" name="Google Shape;335;p41"/>
          <p:cNvSpPr txBox="1"/>
          <p:nvPr/>
        </p:nvSpPr>
        <p:spPr>
          <a:xfrm>
            <a:off x="5493702" y="2184350"/>
            <a:ext cx="1592775" cy="666900"/>
          </a:xfrm>
          <a:prstGeom prst="rect">
            <a:avLst/>
          </a:prstGeom>
          <a:noFill/>
          <a:ln>
            <a:noFill/>
          </a:ln>
        </p:spPr>
        <p:txBody>
          <a:bodyPr spcFirstLastPara="1" wrap="square" lIns="91425" tIns="91425" rIns="91425" bIns="91425" anchor="t" anchorCtr="0">
            <a:noAutofit/>
          </a:bodyPr>
          <a:lstStyle/>
          <a:p>
            <a:pPr lvl="0" algn="ctr"/>
            <a:r>
              <a:rPr lang="en-US" b="1" dirty="0">
                <a:solidFill>
                  <a:srgbClr val="FFFFFF"/>
                </a:solidFill>
                <a:latin typeface="Poppins"/>
                <a:ea typeface="Poppins"/>
                <a:cs typeface="Poppins"/>
                <a:sym typeface="Poppins"/>
              </a:rPr>
              <a:t>stabilization phase</a:t>
            </a:r>
            <a:endParaRPr b="1" dirty="0">
              <a:solidFill>
                <a:srgbClr val="FFFFFF"/>
              </a:solidFill>
              <a:latin typeface="Poppins"/>
              <a:ea typeface="Poppins"/>
              <a:cs typeface="Poppins"/>
              <a:sym typeface="Poppins"/>
            </a:endParaRPr>
          </a:p>
        </p:txBody>
      </p:sp>
      <p:sp>
        <p:nvSpPr>
          <p:cNvPr id="346" name="Google Shape;346;p41"/>
          <p:cNvSpPr txBox="1"/>
          <p:nvPr/>
        </p:nvSpPr>
        <p:spPr>
          <a:xfrm>
            <a:off x="7242955" y="2118664"/>
            <a:ext cx="1315290" cy="479515"/>
          </a:xfrm>
          <a:prstGeom prst="rect">
            <a:avLst/>
          </a:prstGeom>
          <a:noFill/>
          <a:ln>
            <a:noFill/>
          </a:ln>
        </p:spPr>
        <p:txBody>
          <a:bodyPr spcFirstLastPara="1" wrap="square" lIns="91425" tIns="91425" rIns="91425" bIns="91425" anchor="ctr" anchorCtr="0">
            <a:noAutofit/>
          </a:bodyPr>
          <a:lstStyle/>
          <a:p>
            <a:pPr lvl="0" algn="ctr"/>
            <a:r>
              <a:rPr lang="en-US" sz="1200" dirty="0">
                <a:solidFill>
                  <a:srgbClr val="FFFFFF"/>
                </a:solidFill>
                <a:latin typeface="Poppins"/>
                <a:ea typeface="Poppins"/>
                <a:cs typeface="Poppins"/>
                <a:sym typeface="Poppins"/>
              </a:rPr>
              <a:t>fluconazole (200 mg daily)</a:t>
            </a:r>
          </a:p>
        </p:txBody>
      </p:sp>
      <p:sp>
        <p:nvSpPr>
          <p:cNvPr id="337" name="Google Shape;337;p41"/>
          <p:cNvSpPr txBox="1"/>
          <p:nvPr/>
        </p:nvSpPr>
        <p:spPr>
          <a:xfrm>
            <a:off x="7439136" y="2857729"/>
            <a:ext cx="1281900" cy="666900"/>
          </a:xfrm>
          <a:prstGeom prst="rect">
            <a:avLst/>
          </a:prstGeom>
          <a:noFill/>
          <a:ln>
            <a:noFill/>
          </a:ln>
        </p:spPr>
        <p:txBody>
          <a:bodyPr spcFirstLastPara="1" wrap="square" lIns="91425" tIns="91425" rIns="91425" bIns="91425" anchor="b" anchorCtr="0">
            <a:noAutofit/>
          </a:bodyPr>
          <a:lstStyle/>
          <a:p>
            <a:pPr lvl="0" algn="ctr"/>
            <a:r>
              <a:rPr lang="en-US" b="1" dirty="0">
                <a:solidFill>
                  <a:schemeClr val="lt1"/>
                </a:solidFill>
                <a:latin typeface="Poppins"/>
                <a:ea typeface="Poppins"/>
                <a:cs typeface="Poppins"/>
                <a:sym typeface="Poppins"/>
              </a:rPr>
              <a:t>until the end of life</a:t>
            </a:r>
            <a:endParaRPr b="1" dirty="0">
              <a:solidFill>
                <a:schemeClr val="lt1"/>
              </a:solidFill>
              <a:latin typeface="Poppins"/>
              <a:ea typeface="Poppins"/>
              <a:cs typeface="Poppins"/>
              <a:sym typeface="Poppins"/>
            </a:endParaRPr>
          </a:p>
        </p:txBody>
      </p:sp>
      <p:grpSp>
        <p:nvGrpSpPr>
          <p:cNvPr id="351" name="Google Shape;351;p41"/>
          <p:cNvGrpSpPr/>
          <p:nvPr/>
        </p:nvGrpSpPr>
        <p:grpSpPr>
          <a:xfrm>
            <a:off x="4440416" y="3579827"/>
            <a:ext cx="239665" cy="292562"/>
            <a:chOff x="-24694925" y="3518700"/>
            <a:chExt cx="242625" cy="296175"/>
          </a:xfrm>
        </p:grpSpPr>
        <p:sp>
          <p:nvSpPr>
            <p:cNvPr id="352" name="Google Shape;352;p41"/>
            <p:cNvSpPr/>
            <p:nvPr/>
          </p:nvSpPr>
          <p:spPr>
            <a:xfrm>
              <a:off x="-24694925" y="3572250"/>
              <a:ext cx="104000" cy="112650"/>
            </a:xfrm>
            <a:custGeom>
              <a:avLst/>
              <a:gdLst/>
              <a:ahLst/>
              <a:cxnLst/>
              <a:rect l="l" t="t" r="r" b="b"/>
              <a:pathLst>
                <a:path w="4160" h="4506" extrusionOk="0">
                  <a:moveTo>
                    <a:pt x="2080" y="1"/>
                  </a:moveTo>
                  <a:cubicBezTo>
                    <a:pt x="946" y="1"/>
                    <a:pt x="1" y="946"/>
                    <a:pt x="1" y="2080"/>
                  </a:cubicBezTo>
                  <a:lnTo>
                    <a:pt x="1" y="4506"/>
                  </a:lnTo>
                  <a:lnTo>
                    <a:pt x="4160" y="4506"/>
                  </a:lnTo>
                  <a:lnTo>
                    <a:pt x="4160" y="2080"/>
                  </a:lnTo>
                  <a:cubicBezTo>
                    <a:pt x="4160" y="946"/>
                    <a:pt x="3214" y="1"/>
                    <a:pt x="20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1"/>
            <p:cNvSpPr/>
            <p:nvPr/>
          </p:nvSpPr>
          <p:spPr>
            <a:xfrm>
              <a:off x="-24556300" y="3648650"/>
              <a:ext cx="104000" cy="113450"/>
            </a:xfrm>
            <a:custGeom>
              <a:avLst/>
              <a:gdLst/>
              <a:ahLst/>
              <a:cxnLst/>
              <a:rect l="l" t="t" r="r" b="b"/>
              <a:pathLst>
                <a:path w="4160" h="4538" extrusionOk="0">
                  <a:moveTo>
                    <a:pt x="1" y="1"/>
                  </a:moveTo>
                  <a:lnTo>
                    <a:pt x="1" y="2458"/>
                  </a:lnTo>
                  <a:cubicBezTo>
                    <a:pt x="1" y="3592"/>
                    <a:pt x="946" y="4537"/>
                    <a:pt x="2080" y="4537"/>
                  </a:cubicBezTo>
                  <a:cubicBezTo>
                    <a:pt x="3246" y="4537"/>
                    <a:pt x="4160" y="3592"/>
                    <a:pt x="4160" y="2458"/>
                  </a:cubicBezTo>
                  <a:lnTo>
                    <a:pt x="4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1"/>
            <p:cNvSpPr/>
            <p:nvPr/>
          </p:nvSpPr>
          <p:spPr>
            <a:xfrm>
              <a:off x="-24694925" y="3702200"/>
              <a:ext cx="104000" cy="112675"/>
            </a:xfrm>
            <a:custGeom>
              <a:avLst/>
              <a:gdLst/>
              <a:ahLst/>
              <a:cxnLst/>
              <a:rect l="l" t="t" r="r" b="b"/>
              <a:pathLst>
                <a:path w="4160" h="4507" extrusionOk="0">
                  <a:moveTo>
                    <a:pt x="1734" y="694"/>
                  </a:moveTo>
                  <a:cubicBezTo>
                    <a:pt x="1923" y="694"/>
                    <a:pt x="2080" y="852"/>
                    <a:pt x="2080" y="1041"/>
                  </a:cubicBezTo>
                  <a:lnTo>
                    <a:pt x="2080" y="2427"/>
                  </a:lnTo>
                  <a:cubicBezTo>
                    <a:pt x="2269" y="2427"/>
                    <a:pt x="2427" y="2584"/>
                    <a:pt x="2427" y="2773"/>
                  </a:cubicBezTo>
                  <a:cubicBezTo>
                    <a:pt x="2427" y="2962"/>
                    <a:pt x="2269" y="3120"/>
                    <a:pt x="2080" y="3120"/>
                  </a:cubicBezTo>
                  <a:cubicBezTo>
                    <a:pt x="1702" y="3120"/>
                    <a:pt x="1356" y="2805"/>
                    <a:pt x="1356" y="2427"/>
                  </a:cubicBezTo>
                  <a:lnTo>
                    <a:pt x="1356" y="1041"/>
                  </a:lnTo>
                  <a:cubicBezTo>
                    <a:pt x="1356" y="852"/>
                    <a:pt x="1513" y="694"/>
                    <a:pt x="1734" y="694"/>
                  </a:cubicBezTo>
                  <a:close/>
                  <a:moveTo>
                    <a:pt x="1" y="1"/>
                  </a:moveTo>
                  <a:lnTo>
                    <a:pt x="1" y="2427"/>
                  </a:lnTo>
                  <a:cubicBezTo>
                    <a:pt x="1" y="3561"/>
                    <a:pt x="946" y="4506"/>
                    <a:pt x="2080" y="4506"/>
                  </a:cubicBezTo>
                  <a:cubicBezTo>
                    <a:pt x="3214" y="4506"/>
                    <a:pt x="4160" y="3561"/>
                    <a:pt x="4160" y="2427"/>
                  </a:cubicBezTo>
                  <a:lnTo>
                    <a:pt x="4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1"/>
            <p:cNvSpPr/>
            <p:nvPr/>
          </p:nvSpPr>
          <p:spPr>
            <a:xfrm>
              <a:off x="-24556300" y="3518700"/>
              <a:ext cx="104000" cy="113425"/>
            </a:xfrm>
            <a:custGeom>
              <a:avLst/>
              <a:gdLst/>
              <a:ahLst/>
              <a:cxnLst/>
              <a:rect l="l" t="t" r="r" b="b"/>
              <a:pathLst>
                <a:path w="4160" h="4537" extrusionOk="0">
                  <a:moveTo>
                    <a:pt x="2049" y="1387"/>
                  </a:moveTo>
                  <a:cubicBezTo>
                    <a:pt x="2427" y="1387"/>
                    <a:pt x="2742" y="1702"/>
                    <a:pt x="2742" y="2080"/>
                  </a:cubicBezTo>
                  <a:lnTo>
                    <a:pt x="2742" y="3466"/>
                  </a:lnTo>
                  <a:cubicBezTo>
                    <a:pt x="2742" y="3655"/>
                    <a:pt x="2584" y="3812"/>
                    <a:pt x="2395" y="3812"/>
                  </a:cubicBezTo>
                  <a:cubicBezTo>
                    <a:pt x="2206" y="3812"/>
                    <a:pt x="2049" y="3655"/>
                    <a:pt x="2049" y="3466"/>
                  </a:cubicBezTo>
                  <a:lnTo>
                    <a:pt x="2049" y="2080"/>
                  </a:lnTo>
                  <a:cubicBezTo>
                    <a:pt x="1860" y="2080"/>
                    <a:pt x="1702" y="1922"/>
                    <a:pt x="1702" y="1733"/>
                  </a:cubicBezTo>
                  <a:cubicBezTo>
                    <a:pt x="1702" y="1544"/>
                    <a:pt x="1860" y="1387"/>
                    <a:pt x="2049" y="1387"/>
                  </a:cubicBezTo>
                  <a:close/>
                  <a:moveTo>
                    <a:pt x="2080" y="0"/>
                  </a:moveTo>
                  <a:cubicBezTo>
                    <a:pt x="946" y="0"/>
                    <a:pt x="1" y="945"/>
                    <a:pt x="1" y="2080"/>
                  </a:cubicBezTo>
                  <a:lnTo>
                    <a:pt x="1" y="4537"/>
                  </a:lnTo>
                  <a:lnTo>
                    <a:pt x="4160" y="4537"/>
                  </a:lnTo>
                  <a:lnTo>
                    <a:pt x="4160" y="2080"/>
                  </a:lnTo>
                  <a:cubicBezTo>
                    <a:pt x="4160" y="945"/>
                    <a:pt x="3214" y="0"/>
                    <a:pt x="20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 name="Google Shape;365;p41"/>
          <p:cNvGrpSpPr/>
          <p:nvPr/>
        </p:nvGrpSpPr>
        <p:grpSpPr>
          <a:xfrm>
            <a:off x="879458" y="3544017"/>
            <a:ext cx="290906" cy="255326"/>
            <a:chOff x="2508329" y="2325397"/>
            <a:chExt cx="397250" cy="348663"/>
          </a:xfrm>
        </p:grpSpPr>
        <p:sp>
          <p:nvSpPr>
            <p:cNvPr id="366" name="Google Shape;366;p41"/>
            <p:cNvSpPr/>
            <p:nvPr/>
          </p:nvSpPr>
          <p:spPr>
            <a:xfrm>
              <a:off x="2578143" y="2535176"/>
              <a:ext cx="72941" cy="73047"/>
            </a:xfrm>
            <a:custGeom>
              <a:avLst/>
              <a:gdLst/>
              <a:ahLst/>
              <a:cxnLst/>
              <a:rect l="l" t="t" r="r" b="b"/>
              <a:pathLst>
                <a:path w="2239" h="2239" extrusionOk="0">
                  <a:moveTo>
                    <a:pt x="453" y="0"/>
                  </a:moveTo>
                  <a:lnTo>
                    <a:pt x="0" y="452"/>
                  </a:lnTo>
                  <a:lnTo>
                    <a:pt x="1786" y="2239"/>
                  </a:lnTo>
                  <a:lnTo>
                    <a:pt x="2239" y="1786"/>
                  </a:lnTo>
                  <a:cubicBezTo>
                    <a:pt x="1501" y="1357"/>
                    <a:pt x="881" y="738"/>
                    <a:pt x="4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1"/>
            <p:cNvSpPr/>
            <p:nvPr/>
          </p:nvSpPr>
          <p:spPr>
            <a:xfrm>
              <a:off x="2508329" y="2564669"/>
              <a:ext cx="112523" cy="109392"/>
            </a:xfrm>
            <a:custGeom>
              <a:avLst/>
              <a:gdLst/>
              <a:ahLst/>
              <a:cxnLst/>
              <a:rect l="l" t="t" r="r" b="b"/>
              <a:pathLst>
                <a:path w="3454" h="3353" extrusionOk="0">
                  <a:moveTo>
                    <a:pt x="1667" y="1"/>
                  </a:moveTo>
                  <a:lnTo>
                    <a:pt x="476" y="1192"/>
                  </a:lnTo>
                  <a:cubicBezTo>
                    <a:pt x="0" y="1692"/>
                    <a:pt x="0" y="2478"/>
                    <a:pt x="476" y="2978"/>
                  </a:cubicBezTo>
                  <a:cubicBezTo>
                    <a:pt x="726" y="3228"/>
                    <a:pt x="1054" y="3353"/>
                    <a:pt x="1378" y="3353"/>
                  </a:cubicBezTo>
                  <a:cubicBezTo>
                    <a:pt x="1703" y="3353"/>
                    <a:pt x="2024" y="3228"/>
                    <a:pt x="2262" y="2978"/>
                  </a:cubicBezTo>
                  <a:lnTo>
                    <a:pt x="3453" y="1787"/>
                  </a:lnTo>
                  <a:lnTo>
                    <a:pt x="16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1"/>
            <p:cNvSpPr/>
            <p:nvPr/>
          </p:nvSpPr>
          <p:spPr>
            <a:xfrm>
              <a:off x="2634763" y="2366570"/>
              <a:ext cx="215728" cy="185049"/>
            </a:xfrm>
            <a:custGeom>
              <a:avLst/>
              <a:gdLst/>
              <a:ahLst/>
              <a:cxnLst/>
              <a:rect l="l" t="t" r="r" b="b"/>
              <a:pathLst>
                <a:path w="6622" h="5672" extrusionOk="0">
                  <a:moveTo>
                    <a:pt x="2835" y="0"/>
                  </a:moveTo>
                  <a:cubicBezTo>
                    <a:pt x="1263" y="0"/>
                    <a:pt x="1" y="1262"/>
                    <a:pt x="1" y="2834"/>
                  </a:cubicBezTo>
                  <a:cubicBezTo>
                    <a:pt x="1" y="4542"/>
                    <a:pt x="1395" y="5671"/>
                    <a:pt x="2850" y="5671"/>
                  </a:cubicBezTo>
                  <a:cubicBezTo>
                    <a:pt x="3547" y="5671"/>
                    <a:pt x="4257" y="5413"/>
                    <a:pt x="4835" y="4835"/>
                  </a:cubicBezTo>
                  <a:cubicBezTo>
                    <a:pt x="6621" y="3049"/>
                    <a:pt x="5359" y="0"/>
                    <a:pt x="28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1"/>
            <p:cNvSpPr/>
            <p:nvPr/>
          </p:nvSpPr>
          <p:spPr>
            <a:xfrm>
              <a:off x="2593650" y="2325397"/>
              <a:ext cx="311930" cy="267623"/>
            </a:xfrm>
            <a:custGeom>
              <a:avLst/>
              <a:gdLst/>
              <a:ahLst/>
              <a:cxnLst/>
              <a:rect l="l" t="t" r="r" b="b"/>
              <a:pathLst>
                <a:path w="9575" h="8203" extrusionOk="0">
                  <a:moveTo>
                    <a:pt x="4121" y="617"/>
                  </a:moveTo>
                  <a:cubicBezTo>
                    <a:pt x="4972" y="617"/>
                    <a:pt x="5840" y="934"/>
                    <a:pt x="6550" y="1643"/>
                  </a:cubicBezTo>
                  <a:cubicBezTo>
                    <a:pt x="8741" y="3834"/>
                    <a:pt x="7193" y="7549"/>
                    <a:pt x="4097" y="7573"/>
                  </a:cubicBezTo>
                  <a:cubicBezTo>
                    <a:pt x="2192" y="7573"/>
                    <a:pt x="620" y="6025"/>
                    <a:pt x="620" y="4096"/>
                  </a:cubicBezTo>
                  <a:lnTo>
                    <a:pt x="644" y="4096"/>
                  </a:lnTo>
                  <a:cubicBezTo>
                    <a:pt x="644" y="2002"/>
                    <a:pt x="2343" y="617"/>
                    <a:pt x="4121" y="617"/>
                  </a:cubicBezTo>
                  <a:close/>
                  <a:moveTo>
                    <a:pt x="4097" y="0"/>
                  </a:moveTo>
                  <a:cubicBezTo>
                    <a:pt x="1834" y="0"/>
                    <a:pt x="1" y="1834"/>
                    <a:pt x="1" y="4096"/>
                  </a:cubicBezTo>
                  <a:cubicBezTo>
                    <a:pt x="1" y="6565"/>
                    <a:pt x="2023" y="8202"/>
                    <a:pt x="4134" y="8202"/>
                  </a:cubicBezTo>
                  <a:cubicBezTo>
                    <a:pt x="5139" y="8202"/>
                    <a:pt x="6165" y="7831"/>
                    <a:pt x="7002" y="7002"/>
                  </a:cubicBezTo>
                  <a:cubicBezTo>
                    <a:pt x="9574" y="4406"/>
                    <a:pt x="7740" y="0"/>
                    <a:pt x="40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F815FDDC-88EE-8195-7E40-2A89975F3F63}"/>
              </a:ext>
            </a:extLst>
          </p:cNvPr>
          <p:cNvPicPr>
            <a:picLocks noChangeAspect="1"/>
          </p:cNvPicPr>
          <p:nvPr/>
        </p:nvPicPr>
        <p:blipFill>
          <a:blip r:embed="rId4">
            <a:duotone>
              <a:schemeClr val="bg2">
                <a:shade val="45000"/>
                <a:satMod val="135000"/>
              </a:schemeClr>
              <a:prstClr val="white"/>
            </a:duotone>
          </a:blip>
          <a:stretch>
            <a:fillRect/>
          </a:stretch>
        </p:blipFill>
        <p:spPr>
          <a:xfrm>
            <a:off x="941939" y="186558"/>
            <a:ext cx="481626" cy="597460"/>
          </a:xfrm>
          <a:prstGeom prst="rect">
            <a:avLst/>
          </a:prstGeom>
        </p:spPr>
      </p:pic>
      <p:sp>
        <p:nvSpPr>
          <p:cNvPr id="10" name="Google Shape;343;p41">
            <a:extLst>
              <a:ext uri="{FF2B5EF4-FFF2-40B4-BE49-F238E27FC236}">
                <a16:creationId xmlns:a16="http://schemas.microsoft.com/office/drawing/2014/main" id="{82B76F27-1064-F470-6C08-41E19F58913A}"/>
              </a:ext>
            </a:extLst>
          </p:cNvPr>
          <p:cNvSpPr/>
          <p:nvPr/>
        </p:nvSpPr>
        <p:spPr>
          <a:xfrm>
            <a:off x="281940" y="1446233"/>
            <a:ext cx="1608028" cy="1318101"/>
          </a:xfrm>
          <a:prstGeom prst="roundRect">
            <a:avLst>
              <a:gd name="adj" fmla="val 3957"/>
            </a:avLst>
          </a:prstGeom>
          <a:solidFill>
            <a:schemeClr val="dk1"/>
          </a:solidFill>
          <a:ln>
            <a:noFill/>
          </a:ln>
          <a:effectLst>
            <a:outerShdw blurRad="28575" dist="9525" dir="1254000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8" name="Google Shape;338;p41"/>
          <p:cNvSpPr txBox="1"/>
          <p:nvPr/>
        </p:nvSpPr>
        <p:spPr>
          <a:xfrm>
            <a:off x="57468" y="1195183"/>
            <a:ext cx="1988906" cy="183454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dirty="0">
                <a:solidFill>
                  <a:srgbClr val="00B0F0"/>
                </a:solidFill>
                <a:latin typeface="Poppins"/>
                <a:ea typeface="Poppins"/>
                <a:cs typeface="Poppins"/>
                <a:sym typeface="Poppins"/>
              </a:rPr>
              <a:t>broad-spectrum antibiotics </a:t>
            </a:r>
            <a:endParaRPr lang="en-US" sz="1200" dirty="0">
              <a:solidFill>
                <a:srgbClr val="FFFFFF"/>
              </a:solidFill>
              <a:latin typeface="Poppins"/>
              <a:ea typeface="Poppins"/>
              <a:cs typeface="Poppins"/>
              <a:sym typeface="Poppins"/>
            </a:endParaRPr>
          </a:p>
          <a:p>
            <a:pPr marL="0" lvl="0" indent="0" algn="ctr" rtl="0">
              <a:spcBef>
                <a:spcPts val="0"/>
              </a:spcBef>
              <a:spcAft>
                <a:spcPts val="0"/>
              </a:spcAft>
              <a:buNone/>
            </a:pPr>
            <a:r>
              <a:rPr lang="en-US" sz="1200" dirty="0">
                <a:solidFill>
                  <a:srgbClr val="FFFFFF"/>
                </a:solidFill>
                <a:latin typeface="Poppins"/>
                <a:ea typeface="Poppins"/>
                <a:cs typeface="Poppins"/>
                <a:sym typeface="Poppins"/>
              </a:rPr>
              <a:t>vancomycin meropenem </a:t>
            </a:r>
          </a:p>
          <a:p>
            <a:pPr marL="0" lvl="0" indent="0" algn="ctr" rtl="0">
              <a:spcBef>
                <a:spcPts val="0"/>
              </a:spcBef>
              <a:spcAft>
                <a:spcPts val="0"/>
              </a:spcAft>
              <a:buNone/>
            </a:pPr>
            <a:r>
              <a:rPr lang="en-US" sz="1200" dirty="0">
                <a:solidFill>
                  <a:srgbClr val="FFFFFF"/>
                </a:solidFill>
                <a:latin typeface="Poppins"/>
                <a:ea typeface="Poppins"/>
                <a:cs typeface="Poppins"/>
                <a:sym typeface="Poppins"/>
              </a:rPr>
              <a:t>liposomal amphotericin B</a:t>
            </a:r>
          </a:p>
        </p:txBody>
      </p:sp>
      <p:sp>
        <p:nvSpPr>
          <p:cNvPr id="23" name="Google Shape;340;p41">
            <a:extLst>
              <a:ext uri="{FF2B5EF4-FFF2-40B4-BE49-F238E27FC236}">
                <a16:creationId xmlns:a16="http://schemas.microsoft.com/office/drawing/2014/main" id="{8D37A938-210F-7476-C8C5-B581C04A2544}"/>
              </a:ext>
            </a:extLst>
          </p:cNvPr>
          <p:cNvSpPr txBox="1"/>
          <p:nvPr/>
        </p:nvSpPr>
        <p:spPr>
          <a:xfrm>
            <a:off x="1702108" y="3006576"/>
            <a:ext cx="2143500" cy="55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rgbClr val="FFFFFF"/>
                </a:solidFill>
                <a:latin typeface="Poppins"/>
                <a:ea typeface="Poppins"/>
                <a:cs typeface="Poppins"/>
                <a:sym typeface="Poppins"/>
              </a:rPr>
              <a:t>Cr =1.2 mg / dL </a:t>
            </a:r>
            <a:endParaRPr dirty="0">
              <a:solidFill>
                <a:srgbClr val="FFFFFF"/>
              </a:solidFill>
              <a:latin typeface="Poppins"/>
              <a:ea typeface="Poppins"/>
              <a:cs typeface="Poppins"/>
              <a:sym typeface="Poppins"/>
            </a:endParaRPr>
          </a:p>
        </p:txBody>
      </p:sp>
      <p:sp>
        <p:nvSpPr>
          <p:cNvPr id="53" name="Google Shape;333;p41">
            <a:extLst>
              <a:ext uri="{FF2B5EF4-FFF2-40B4-BE49-F238E27FC236}">
                <a16:creationId xmlns:a16="http://schemas.microsoft.com/office/drawing/2014/main" id="{DEFABC20-E43F-FE45-564A-0EB9FC3EEC1C}"/>
              </a:ext>
            </a:extLst>
          </p:cNvPr>
          <p:cNvSpPr txBox="1"/>
          <p:nvPr/>
        </p:nvSpPr>
        <p:spPr>
          <a:xfrm>
            <a:off x="3450583" y="2669085"/>
            <a:ext cx="2251781" cy="904347"/>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US" sz="1600" b="1" dirty="0">
                <a:solidFill>
                  <a:srgbClr val="FFFFFF"/>
                </a:solidFill>
                <a:latin typeface="Poppins"/>
                <a:ea typeface="Poppins"/>
                <a:cs typeface="Poppins"/>
                <a:sym typeface="Poppins"/>
              </a:rPr>
              <a:t>2 weeks after discharge</a:t>
            </a:r>
            <a:endParaRPr sz="1600" b="1" dirty="0">
              <a:solidFill>
                <a:srgbClr val="FFFFFF"/>
              </a:solidFill>
              <a:latin typeface="Poppins"/>
              <a:ea typeface="Poppins"/>
              <a:cs typeface="Poppins"/>
              <a:sym typeface="Poppins"/>
            </a:endParaRPr>
          </a:p>
        </p:txBody>
      </p:sp>
      <p:pic>
        <p:nvPicPr>
          <p:cNvPr id="54" name="Picture 53">
            <a:extLst>
              <a:ext uri="{FF2B5EF4-FFF2-40B4-BE49-F238E27FC236}">
                <a16:creationId xmlns:a16="http://schemas.microsoft.com/office/drawing/2014/main" id="{580FBBEA-0DA2-B2E8-E1A1-1CF7917D9052}"/>
              </a:ext>
            </a:extLst>
          </p:cNvPr>
          <p:cNvPicPr>
            <a:picLocks noChangeAspect="1"/>
          </p:cNvPicPr>
          <p:nvPr/>
        </p:nvPicPr>
        <p:blipFill>
          <a:blip r:embed="rId5">
            <a:biLevel thresh="25000"/>
          </a:blip>
          <a:stretch>
            <a:fillRect/>
          </a:stretch>
        </p:blipFill>
        <p:spPr>
          <a:xfrm>
            <a:off x="2590359" y="1959293"/>
            <a:ext cx="353599" cy="353599"/>
          </a:xfrm>
          <a:prstGeom prst="rect">
            <a:avLst/>
          </a:prstGeom>
        </p:spPr>
      </p:pic>
      <p:pic>
        <p:nvPicPr>
          <p:cNvPr id="58" name="Picture 57">
            <a:extLst>
              <a:ext uri="{FF2B5EF4-FFF2-40B4-BE49-F238E27FC236}">
                <a16:creationId xmlns:a16="http://schemas.microsoft.com/office/drawing/2014/main" id="{D7BDC0D4-595F-4218-96FF-DBA3EA394659}"/>
              </a:ext>
            </a:extLst>
          </p:cNvPr>
          <p:cNvPicPr>
            <a:picLocks noChangeAspect="1"/>
          </p:cNvPicPr>
          <p:nvPr/>
        </p:nvPicPr>
        <p:blipFill>
          <a:blip r:embed="rId6">
            <a:biLevel thresh="25000"/>
          </a:blip>
          <a:stretch>
            <a:fillRect/>
          </a:stretch>
        </p:blipFill>
        <p:spPr>
          <a:xfrm>
            <a:off x="6113289" y="1813719"/>
            <a:ext cx="353599" cy="347502"/>
          </a:xfrm>
          <a:prstGeom prst="rect">
            <a:avLst/>
          </a:prstGeom>
        </p:spPr>
      </p:pic>
      <p:pic>
        <p:nvPicPr>
          <p:cNvPr id="59" name="Picture 58">
            <a:extLst>
              <a:ext uri="{FF2B5EF4-FFF2-40B4-BE49-F238E27FC236}">
                <a16:creationId xmlns:a16="http://schemas.microsoft.com/office/drawing/2014/main" id="{3C0AF30D-B72D-319D-CE0A-0C15290D2658}"/>
              </a:ext>
            </a:extLst>
          </p:cNvPr>
          <p:cNvPicPr>
            <a:picLocks noChangeAspect="1"/>
          </p:cNvPicPr>
          <p:nvPr/>
        </p:nvPicPr>
        <p:blipFill>
          <a:blip r:embed="rId7">
            <a:biLevel thresh="25000"/>
          </a:blip>
          <a:stretch>
            <a:fillRect/>
          </a:stretch>
        </p:blipFill>
        <p:spPr>
          <a:xfrm>
            <a:off x="7935877" y="3613053"/>
            <a:ext cx="359695" cy="310923"/>
          </a:xfrm>
          <a:prstGeom prst="rect">
            <a:avLst/>
          </a:prstGeom>
        </p:spPr>
      </p:pic>
    </p:spTree>
    <p:extLst>
      <p:ext uri="{BB962C8B-B14F-4D97-AF65-F5344CB8AC3E}">
        <p14:creationId xmlns:p14="http://schemas.microsoft.com/office/powerpoint/2010/main" val="119208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5"/>
                                        </p:tgtEl>
                                        <p:attrNameLst>
                                          <p:attrName>style.visibility</p:attrName>
                                        </p:attrNameLst>
                                      </p:cBhvr>
                                      <p:to>
                                        <p:strVal val="visible"/>
                                      </p:to>
                                    </p:set>
                                    <p:animEffect transition="in" filter="fade">
                                      <p:cBhvr>
                                        <p:cTn id="7" dur="500"/>
                                        <p:tgtEl>
                                          <p:spTgt spid="3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0"/>
                                        </p:tgtEl>
                                        <p:attrNameLst>
                                          <p:attrName>style.visibility</p:attrName>
                                        </p:attrNameLst>
                                      </p:cBhvr>
                                      <p:to>
                                        <p:strVal val="visible"/>
                                      </p:to>
                                    </p:set>
                                    <p:animEffect transition="in" filter="fade">
                                      <p:cBhvr>
                                        <p:cTn id="10" dur="500"/>
                                        <p:tgtEl>
                                          <p:spTgt spid="3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8"/>
                                        </p:tgtEl>
                                        <p:attrNameLst>
                                          <p:attrName>style.visibility</p:attrName>
                                        </p:attrNameLst>
                                      </p:cBhvr>
                                      <p:to>
                                        <p:strVal val="visible"/>
                                      </p:to>
                                    </p:set>
                                    <p:animEffect transition="in" filter="fade">
                                      <p:cBhvr>
                                        <p:cTn id="13" dur="500"/>
                                        <p:tgtEl>
                                          <p:spTgt spid="3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43"/>
                                        </p:tgtEl>
                                        <p:attrNameLst>
                                          <p:attrName>style.visibility</p:attrName>
                                        </p:attrNameLst>
                                      </p:cBhvr>
                                      <p:to>
                                        <p:strVal val="visible"/>
                                      </p:to>
                                    </p:set>
                                    <p:animEffect transition="in" filter="fade">
                                      <p:cBhvr>
                                        <p:cTn id="21" dur="500"/>
                                        <p:tgtEl>
                                          <p:spTgt spid="34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31"/>
                                        </p:tgtEl>
                                        <p:attrNameLst>
                                          <p:attrName>style.visibility</p:attrName>
                                        </p:attrNameLst>
                                      </p:cBhvr>
                                      <p:to>
                                        <p:strVal val="visible"/>
                                      </p:to>
                                    </p:set>
                                    <p:animEffect transition="in" filter="fade">
                                      <p:cBhvr>
                                        <p:cTn id="27" dur="500"/>
                                        <p:tgtEl>
                                          <p:spTgt spid="331"/>
                                        </p:tgtEl>
                                      </p:cBhvr>
                                    </p:animEffect>
                                  </p:childTnLst>
                                </p:cTn>
                              </p:par>
                              <p:par>
                                <p:cTn id="28" presetID="10" presetClass="entr" presetSubtype="0"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500"/>
                                        <p:tgtEl>
                                          <p:spTgt spid="5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par>
                                <p:cTn id="36" presetID="10" presetClass="entr" presetSubtype="0" fill="hold" nodeType="withEffect">
                                  <p:stCondLst>
                                    <p:cond delay="0"/>
                                  </p:stCondLst>
                                  <p:childTnLst>
                                    <p:set>
                                      <p:cBhvr>
                                        <p:cTn id="37" dur="1" fill="hold">
                                          <p:stCondLst>
                                            <p:cond delay="0"/>
                                          </p:stCondLst>
                                        </p:cTn>
                                        <p:tgtEl>
                                          <p:spTgt spid="351"/>
                                        </p:tgtEl>
                                        <p:attrNameLst>
                                          <p:attrName>style.visibility</p:attrName>
                                        </p:attrNameLst>
                                      </p:cBhvr>
                                      <p:to>
                                        <p:strVal val="visible"/>
                                      </p:to>
                                    </p:set>
                                    <p:animEffect transition="in" filter="fade">
                                      <p:cBhvr>
                                        <p:cTn id="38" dur="500"/>
                                        <p:tgtEl>
                                          <p:spTgt spid="35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42"/>
                                        </p:tgtEl>
                                        <p:attrNameLst>
                                          <p:attrName>style.visibility</p:attrName>
                                        </p:attrNameLst>
                                      </p:cBhvr>
                                      <p:to>
                                        <p:strVal val="visible"/>
                                      </p:to>
                                    </p:set>
                                    <p:animEffect transition="in" filter="fade">
                                      <p:cBhvr>
                                        <p:cTn id="41" dur="500"/>
                                        <p:tgtEl>
                                          <p:spTgt spid="34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41"/>
                                        </p:tgtEl>
                                        <p:attrNameLst>
                                          <p:attrName>style.visibility</p:attrName>
                                        </p:attrNameLst>
                                      </p:cBhvr>
                                      <p:to>
                                        <p:strVal val="visible"/>
                                      </p:to>
                                    </p:set>
                                    <p:animEffect transition="in" filter="fade">
                                      <p:cBhvr>
                                        <p:cTn id="44" dur="500"/>
                                        <p:tgtEl>
                                          <p:spTgt spid="34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35"/>
                                        </p:tgtEl>
                                        <p:attrNameLst>
                                          <p:attrName>style.visibility</p:attrName>
                                        </p:attrNameLst>
                                      </p:cBhvr>
                                      <p:to>
                                        <p:strVal val="visible"/>
                                      </p:to>
                                    </p:set>
                                    <p:animEffect transition="in" filter="fade">
                                      <p:cBhvr>
                                        <p:cTn id="49" dur="500"/>
                                        <p:tgtEl>
                                          <p:spTgt spid="335"/>
                                        </p:tgtEl>
                                      </p:cBhvr>
                                    </p:animEffect>
                                  </p:childTnLst>
                                </p:cTn>
                              </p:par>
                              <p:par>
                                <p:cTn id="50" presetID="10" presetClass="entr" presetSubtype="0" fill="hold" nodeType="with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500"/>
                                        <p:tgtEl>
                                          <p:spTgt spid="5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44"/>
                                        </p:tgtEl>
                                        <p:attrNameLst>
                                          <p:attrName>style.visibility</p:attrName>
                                        </p:attrNameLst>
                                      </p:cBhvr>
                                      <p:to>
                                        <p:strVal val="visible"/>
                                      </p:to>
                                    </p:set>
                                    <p:animEffect transition="in" filter="fade">
                                      <p:cBhvr>
                                        <p:cTn id="55" dur="500"/>
                                        <p:tgtEl>
                                          <p:spTgt spid="34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45"/>
                                        </p:tgtEl>
                                        <p:attrNameLst>
                                          <p:attrName>style.visibility</p:attrName>
                                        </p:attrNameLst>
                                      </p:cBhvr>
                                      <p:to>
                                        <p:strVal val="visible"/>
                                      </p:to>
                                    </p:set>
                                    <p:animEffect transition="in" filter="fade">
                                      <p:cBhvr>
                                        <p:cTn id="58" dur="500"/>
                                        <p:tgtEl>
                                          <p:spTgt spid="34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37"/>
                                        </p:tgtEl>
                                        <p:attrNameLst>
                                          <p:attrName>style.visibility</p:attrName>
                                        </p:attrNameLst>
                                      </p:cBhvr>
                                      <p:to>
                                        <p:strVal val="visible"/>
                                      </p:to>
                                    </p:set>
                                    <p:animEffect transition="in" filter="fade">
                                      <p:cBhvr>
                                        <p:cTn id="63" dur="500"/>
                                        <p:tgtEl>
                                          <p:spTgt spid="337"/>
                                        </p:tgtEl>
                                      </p:cBhvr>
                                    </p:animEffect>
                                  </p:childTnLst>
                                </p:cTn>
                              </p:par>
                              <p:par>
                                <p:cTn id="64" presetID="10" presetClass="entr" presetSubtype="0" fill="hold" nodeType="with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fade">
                                      <p:cBhvr>
                                        <p:cTn id="66" dur="500"/>
                                        <p:tgtEl>
                                          <p:spTgt spid="5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46"/>
                                        </p:tgtEl>
                                        <p:attrNameLst>
                                          <p:attrName>style.visibility</p:attrName>
                                        </p:attrNameLst>
                                      </p:cBhvr>
                                      <p:to>
                                        <p:strVal val="visible"/>
                                      </p:to>
                                    </p:set>
                                    <p:animEffect transition="in" filter="fade">
                                      <p:cBhvr>
                                        <p:cTn id="69" dur="500"/>
                                        <p:tgtEl>
                                          <p:spTgt spid="34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47"/>
                                        </p:tgtEl>
                                        <p:attrNameLst>
                                          <p:attrName>style.visibility</p:attrName>
                                        </p:attrNameLst>
                                      </p:cBhvr>
                                      <p:to>
                                        <p:strVal val="visible"/>
                                      </p:to>
                                    </p:set>
                                    <p:animEffect transition="in" filter="fade">
                                      <p:cBhvr>
                                        <p:cTn id="72" dur="50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 grpId="0" animBg="1"/>
      <p:bldP spid="330" grpId="0"/>
      <p:bldP spid="341" grpId="0" animBg="1"/>
      <p:bldP spid="342" grpId="0"/>
      <p:bldP spid="331" grpId="0"/>
      <p:bldP spid="343" grpId="0" animBg="1"/>
      <p:bldP spid="345" grpId="0" animBg="1"/>
      <p:bldP spid="344" grpId="0"/>
      <p:bldP spid="335" grpId="0"/>
      <p:bldP spid="346" grpId="0"/>
      <p:bldP spid="337" grpId="0"/>
      <p:bldP spid="10" grpId="0" animBg="1"/>
      <p:bldP spid="338" grpId="0"/>
      <p:bldP spid="23" grpId="0"/>
      <p:bldP spid="5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302" name="Google Shape;302;p38"/>
          <p:cNvSpPr txBox="1"/>
          <p:nvPr/>
        </p:nvSpPr>
        <p:spPr>
          <a:xfrm>
            <a:off x="8678653" y="4654050"/>
            <a:ext cx="369900" cy="372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100" b="1">
                <a:solidFill>
                  <a:srgbClr val="FFFFFF"/>
                </a:solidFill>
                <a:latin typeface="Poppins"/>
                <a:ea typeface="Poppins"/>
                <a:cs typeface="Poppins"/>
                <a:sym typeface="Poppins"/>
              </a:rPr>
              <a:t>13</a:t>
            </a:fld>
            <a:endParaRPr sz="1100" b="1">
              <a:solidFill>
                <a:srgbClr val="FFFFFF"/>
              </a:solidFill>
              <a:latin typeface="Poppins"/>
              <a:ea typeface="Poppins"/>
              <a:cs typeface="Poppins"/>
              <a:sym typeface="Poppins"/>
            </a:endParaRPr>
          </a:p>
        </p:txBody>
      </p:sp>
      <p:sp>
        <p:nvSpPr>
          <p:cNvPr id="11" name="TextBox 10">
            <a:extLst>
              <a:ext uri="{FF2B5EF4-FFF2-40B4-BE49-F238E27FC236}">
                <a16:creationId xmlns:a16="http://schemas.microsoft.com/office/drawing/2014/main" id="{9E758B74-37B0-142B-4827-5AE8E963AECD}"/>
              </a:ext>
            </a:extLst>
          </p:cNvPr>
          <p:cNvSpPr txBox="1"/>
          <p:nvPr/>
        </p:nvSpPr>
        <p:spPr>
          <a:xfrm>
            <a:off x="1211580" y="144613"/>
            <a:ext cx="4686300" cy="523220"/>
          </a:xfrm>
          <a:prstGeom prst="rect">
            <a:avLst/>
          </a:prstGeom>
          <a:noFill/>
        </p:spPr>
        <p:txBody>
          <a:bodyPr wrap="square" rtlCol="0">
            <a:spAutoFit/>
          </a:bodyPr>
          <a:lstStyle/>
          <a:p>
            <a:r>
              <a:rPr lang="en-US" sz="2800" dirty="0">
                <a:solidFill>
                  <a:schemeClr val="bg1"/>
                </a:solidFill>
              </a:rPr>
              <a:t>Cryptococcus neoformans</a:t>
            </a:r>
          </a:p>
        </p:txBody>
      </p:sp>
      <p:pic>
        <p:nvPicPr>
          <p:cNvPr id="12" name="Picture 11">
            <a:extLst>
              <a:ext uri="{FF2B5EF4-FFF2-40B4-BE49-F238E27FC236}">
                <a16:creationId xmlns:a16="http://schemas.microsoft.com/office/drawing/2014/main" id="{54CBA346-5195-B13F-3B45-0FE336B56490}"/>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586307" y="272509"/>
            <a:ext cx="478419" cy="424258"/>
          </a:xfrm>
          <a:prstGeom prst="rect">
            <a:avLst/>
          </a:prstGeom>
        </p:spPr>
      </p:pic>
      <p:pic>
        <p:nvPicPr>
          <p:cNvPr id="14" name="Picture 13">
            <a:extLst>
              <a:ext uri="{FF2B5EF4-FFF2-40B4-BE49-F238E27FC236}">
                <a16:creationId xmlns:a16="http://schemas.microsoft.com/office/drawing/2014/main" id="{A5568C52-DB7A-1B6C-3973-B4C79DA5ABB6}"/>
              </a:ext>
            </a:extLst>
          </p:cNvPr>
          <p:cNvPicPr>
            <a:picLocks noChangeAspect="1"/>
          </p:cNvPicPr>
          <p:nvPr/>
        </p:nvPicPr>
        <p:blipFill>
          <a:blip r:embed="rId5"/>
          <a:stretch>
            <a:fillRect/>
          </a:stretch>
        </p:blipFill>
        <p:spPr>
          <a:xfrm>
            <a:off x="4469753" y="2098400"/>
            <a:ext cx="4292720" cy="2900487"/>
          </a:xfrm>
          <a:prstGeom prst="rect">
            <a:avLst/>
          </a:prstGeom>
        </p:spPr>
      </p:pic>
      <p:sp>
        <p:nvSpPr>
          <p:cNvPr id="301" name="Google Shape;301;p38"/>
          <p:cNvSpPr txBox="1">
            <a:spLocks noGrp="1"/>
          </p:cNvSpPr>
          <p:nvPr>
            <p:ph type="subTitle" idx="1"/>
          </p:nvPr>
        </p:nvSpPr>
        <p:spPr>
          <a:xfrm>
            <a:off x="275819" y="406223"/>
            <a:ext cx="7881588" cy="1918646"/>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Cryptococcus neoformans is a facultative intracellular yeast found worldwide and often in bird feces. When inhaled, dried yeast cells or spores can cause a primary lung infection. The infection may remain latent but may become active when the host becomes immunocompromised. C neoformans then disseminates and crosses the blood-brain barrier, causing cryptococcal meningitis (CM).</a:t>
            </a:r>
          </a:p>
        </p:txBody>
      </p:sp>
      <p:sp>
        <p:nvSpPr>
          <p:cNvPr id="15" name="Google Shape;301;p38">
            <a:extLst>
              <a:ext uri="{FF2B5EF4-FFF2-40B4-BE49-F238E27FC236}">
                <a16:creationId xmlns:a16="http://schemas.microsoft.com/office/drawing/2014/main" id="{59317D54-E984-BD7E-17DA-6AAF53EDCA5E}"/>
              </a:ext>
            </a:extLst>
          </p:cNvPr>
          <p:cNvSpPr txBox="1">
            <a:spLocks/>
          </p:cNvSpPr>
          <p:nvPr/>
        </p:nvSpPr>
        <p:spPr>
          <a:xfrm>
            <a:off x="272222" y="1655612"/>
            <a:ext cx="4201128" cy="248204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1pPr>
            <a:lvl2pPr marL="914400" marR="0" lvl="1"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2pPr>
            <a:lvl3pPr marL="1371600" marR="0" lvl="2"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3pPr>
            <a:lvl4pPr marL="1828800" marR="0" lvl="3"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4pPr>
            <a:lvl5pPr marL="2286000" marR="0" lvl="4"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5pPr>
            <a:lvl6pPr marL="2743200" marR="0" lvl="5"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6pPr>
            <a:lvl7pPr marL="3200400" marR="0" lvl="6"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7pPr>
            <a:lvl8pPr marL="3657600" marR="0" lvl="7"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8pPr>
            <a:lvl9pPr marL="4114800" marR="0" lvl="8"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9pPr>
          </a:lstStyle>
          <a:p>
            <a:pPr marL="0" indent="0"/>
            <a:r>
              <a:rPr lang="en-US" dirty="0"/>
              <a:t>Common symptoms include fever, weight loss, night sweats, headache, and altered mental status. This disease is seen in patients suffering from immunodeficiency with AIDS, organ transplantation, or blood malignancies. However, 10-40% of patients with cryptococcosis have no obvious immunodeficiency.</a:t>
            </a:r>
          </a:p>
        </p:txBody>
      </p:sp>
    </p:spTree>
    <p:extLst>
      <p:ext uri="{BB962C8B-B14F-4D97-AF65-F5344CB8AC3E}">
        <p14:creationId xmlns:p14="http://schemas.microsoft.com/office/powerpoint/2010/main" val="2608777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9" name="Google Shape;411;p45">
            <a:extLst>
              <a:ext uri="{FF2B5EF4-FFF2-40B4-BE49-F238E27FC236}">
                <a16:creationId xmlns:a16="http://schemas.microsoft.com/office/drawing/2014/main" id="{516D0821-95B3-AEB4-93E9-1EFFB9964785}"/>
              </a:ext>
            </a:extLst>
          </p:cNvPr>
          <p:cNvSpPr/>
          <p:nvPr/>
        </p:nvSpPr>
        <p:spPr>
          <a:xfrm>
            <a:off x="4537121" y="1086638"/>
            <a:ext cx="3637824" cy="3738878"/>
          </a:xfrm>
          <a:prstGeom prst="roundRect">
            <a:avLst>
              <a:gd name="adj" fmla="val 3957"/>
            </a:avLst>
          </a:prstGeom>
          <a:solidFill>
            <a:schemeClr val="dk1"/>
          </a:solidFill>
          <a:ln>
            <a:noFill/>
          </a:ln>
          <a:effectLst>
            <a:outerShdw blurRad="28575" dist="9525" dir="1254000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12;p45">
            <a:extLst>
              <a:ext uri="{FF2B5EF4-FFF2-40B4-BE49-F238E27FC236}">
                <a16:creationId xmlns:a16="http://schemas.microsoft.com/office/drawing/2014/main" id="{33E4DB0F-0D9E-F35D-EE69-82274DF19416}"/>
              </a:ext>
            </a:extLst>
          </p:cNvPr>
          <p:cNvSpPr/>
          <p:nvPr/>
        </p:nvSpPr>
        <p:spPr>
          <a:xfrm>
            <a:off x="5143376" y="342812"/>
            <a:ext cx="2759288" cy="605400"/>
          </a:xfrm>
          <a:prstGeom prst="roundRect">
            <a:avLst>
              <a:gd name="adj" fmla="val 3957"/>
            </a:avLst>
          </a:prstGeom>
          <a:solidFill>
            <a:schemeClr val="dk1"/>
          </a:solidFill>
          <a:ln>
            <a:noFill/>
          </a:ln>
          <a:effectLst>
            <a:outerShdw blurRad="28575" dist="9525" dir="1254000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5"/>
          <p:cNvSpPr/>
          <p:nvPr/>
        </p:nvSpPr>
        <p:spPr>
          <a:xfrm>
            <a:off x="623375" y="1076963"/>
            <a:ext cx="3354265" cy="3738878"/>
          </a:xfrm>
          <a:prstGeom prst="roundRect">
            <a:avLst>
              <a:gd name="adj" fmla="val 3957"/>
            </a:avLst>
          </a:prstGeom>
          <a:solidFill>
            <a:schemeClr val="dk1"/>
          </a:solidFill>
          <a:ln>
            <a:noFill/>
          </a:ln>
          <a:effectLst>
            <a:outerShdw blurRad="28575" dist="9525" dir="1254000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5"/>
          <p:cNvSpPr txBox="1">
            <a:spLocks noGrp="1"/>
          </p:cNvSpPr>
          <p:nvPr>
            <p:ph type="subTitle" idx="2"/>
          </p:nvPr>
        </p:nvSpPr>
        <p:spPr>
          <a:xfrm>
            <a:off x="4991224" y="426325"/>
            <a:ext cx="3048600" cy="429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treatment</a:t>
            </a:r>
            <a:endParaRPr dirty="0"/>
          </a:p>
        </p:txBody>
      </p:sp>
      <p:sp>
        <p:nvSpPr>
          <p:cNvPr id="408" name="Google Shape;408;p45"/>
          <p:cNvSpPr txBox="1">
            <a:spLocks noGrp="1"/>
          </p:cNvSpPr>
          <p:nvPr>
            <p:ph type="subTitle" idx="4"/>
          </p:nvPr>
        </p:nvSpPr>
        <p:spPr>
          <a:xfrm>
            <a:off x="969055" y="1599733"/>
            <a:ext cx="2759288" cy="1415245"/>
          </a:xfrm>
          <a:prstGeom prst="rect">
            <a:avLst/>
          </a:prstGeom>
        </p:spPr>
        <p:txBody>
          <a:bodyPr spcFirstLastPara="1" wrap="square" lIns="91425" tIns="91425" rIns="91425" bIns="91425" anchor="ctr" anchorCtr="0">
            <a:noAutofit/>
          </a:bodyPr>
          <a:lstStyle/>
          <a:p>
            <a:pPr marL="342900" indent="-342900" algn="l">
              <a:buFont typeface="+mj-lt"/>
              <a:buAutoNum type="arabicPeriod"/>
            </a:pPr>
            <a:r>
              <a:rPr lang="en-US" sz="1200" dirty="0">
                <a:solidFill>
                  <a:schemeClr val="bg1"/>
                </a:solidFill>
              </a:rPr>
              <a:t>Increased protein</a:t>
            </a:r>
          </a:p>
          <a:p>
            <a:pPr marL="342900" lvl="0" indent="-342900" algn="l" rtl="0">
              <a:spcBef>
                <a:spcPts val="0"/>
              </a:spcBef>
              <a:spcAft>
                <a:spcPts val="0"/>
              </a:spcAft>
              <a:buFont typeface="+mj-lt"/>
              <a:buAutoNum type="arabicPeriod"/>
            </a:pPr>
            <a:r>
              <a:rPr lang="en-US" sz="1200" dirty="0">
                <a:solidFill>
                  <a:schemeClr val="bg1"/>
                </a:solidFill>
              </a:rPr>
              <a:t> decreased glucose</a:t>
            </a:r>
          </a:p>
          <a:p>
            <a:pPr marL="342900" lvl="0" indent="-342900" algn="l" rtl="0">
              <a:spcBef>
                <a:spcPts val="0"/>
              </a:spcBef>
              <a:spcAft>
                <a:spcPts val="0"/>
              </a:spcAft>
              <a:buFont typeface="+mj-lt"/>
              <a:buAutoNum type="arabicPeriod"/>
            </a:pPr>
            <a:r>
              <a:rPr lang="en-US" sz="1200" dirty="0">
                <a:solidFill>
                  <a:schemeClr val="bg1"/>
                </a:solidFill>
              </a:rPr>
              <a:t> increased white blood cell  and lymphocytosis</a:t>
            </a:r>
            <a:endParaRPr sz="1200" dirty="0">
              <a:solidFill>
                <a:schemeClr val="bg1"/>
              </a:solidFill>
            </a:endParaRPr>
          </a:p>
        </p:txBody>
      </p:sp>
      <p:sp>
        <p:nvSpPr>
          <p:cNvPr id="410" name="Google Shape;410;p45"/>
          <p:cNvSpPr txBox="1">
            <a:spLocks noGrp="1"/>
          </p:cNvSpPr>
          <p:nvPr>
            <p:ph type="sldNum" idx="12"/>
          </p:nvPr>
        </p:nvSpPr>
        <p:spPr>
          <a:xfrm>
            <a:off x="8678653" y="4654050"/>
            <a:ext cx="369900" cy="372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sp>
        <p:nvSpPr>
          <p:cNvPr id="412" name="Google Shape;412;p45"/>
          <p:cNvSpPr/>
          <p:nvPr/>
        </p:nvSpPr>
        <p:spPr>
          <a:xfrm>
            <a:off x="1218352" y="334805"/>
            <a:ext cx="2759288" cy="605400"/>
          </a:xfrm>
          <a:prstGeom prst="roundRect">
            <a:avLst>
              <a:gd name="adj" fmla="val 3957"/>
            </a:avLst>
          </a:prstGeom>
          <a:solidFill>
            <a:schemeClr val="dk1"/>
          </a:solidFill>
          <a:ln>
            <a:noFill/>
          </a:ln>
          <a:effectLst>
            <a:outerShdw blurRad="28575" dist="9525" dir="1254000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hlinkClick r:id="rId3" action="ppaction://hlinksldjump"/>
            <a:extLst>
              <a:ext uri="{FF2B5EF4-FFF2-40B4-BE49-F238E27FC236}">
                <a16:creationId xmlns:a16="http://schemas.microsoft.com/office/drawing/2014/main" id="{7B9EF48E-A431-32DF-DECD-C919E2085BD1}"/>
              </a:ext>
            </a:extLst>
          </p:cNvPr>
          <p:cNvPicPr>
            <a:picLocks noChangeAspect="1"/>
          </p:cNvPicPr>
          <p:nvPr/>
        </p:nvPicPr>
        <p:blipFill>
          <a:blip r:embed="rId4"/>
          <a:stretch>
            <a:fillRect/>
          </a:stretch>
        </p:blipFill>
        <p:spPr>
          <a:xfrm>
            <a:off x="623375" y="323606"/>
            <a:ext cx="469433" cy="536494"/>
          </a:xfrm>
          <a:prstGeom prst="rect">
            <a:avLst/>
          </a:prstGeom>
        </p:spPr>
      </p:pic>
      <p:sp>
        <p:nvSpPr>
          <p:cNvPr id="405" name="Google Shape;405;p45"/>
          <p:cNvSpPr txBox="1">
            <a:spLocks noGrp="1"/>
          </p:cNvSpPr>
          <p:nvPr>
            <p:ph type="subTitle" idx="1"/>
          </p:nvPr>
        </p:nvSpPr>
        <p:spPr>
          <a:xfrm>
            <a:off x="1134656" y="397000"/>
            <a:ext cx="3048600" cy="429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Diagnosis</a:t>
            </a:r>
            <a:endParaRPr dirty="0"/>
          </a:p>
        </p:txBody>
      </p:sp>
      <p:sp>
        <p:nvSpPr>
          <p:cNvPr id="3" name="Google Shape;407;p45">
            <a:extLst>
              <a:ext uri="{FF2B5EF4-FFF2-40B4-BE49-F238E27FC236}">
                <a16:creationId xmlns:a16="http://schemas.microsoft.com/office/drawing/2014/main" id="{3ACBDCD7-1F0D-DF70-DDE7-7D68E61EEF97}"/>
              </a:ext>
            </a:extLst>
          </p:cNvPr>
          <p:cNvSpPr txBox="1">
            <a:spLocks/>
          </p:cNvSpPr>
          <p:nvPr/>
        </p:nvSpPr>
        <p:spPr>
          <a:xfrm>
            <a:off x="466342" y="2419141"/>
            <a:ext cx="3048600" cy="1011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1pPr>
            <a:lvl2pPr marL="914400" marR="0" lvl="1"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2pPr>
            <a:lvl3pPr marL="1371600" marR="0" lvl="2"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3pPr>
            <a:lvl4pPr marL="1828800" marR="0" lvl="3"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4pPr>
            <a:lvl5pPr marL="2286000" marR="0" lvl="4"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5pPr>
            <a:lvl6pPr marL="2743200" marR="0" lvl="5"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6pPr>
            <a:lvl7pPr marL="3200400" marR="0" lvl="6"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7pPr>
            <a:lvl8pPr marL="3657600" marR="0" lvl="7"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8pPr>
            <a:lvl9pPr marL="4114800" marR="0" lvl="8"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9pPr>
          </a:lstStyle>
          <a:p>
            <a:pPr marL="285750" indent="-285750">
              <a:buFont typeface="Wingdings" panose="05000000000000000000" pitchFamily="2" charset="2"/>
              <a:buChar char="Ø"/>
            </a:pPr>
            <a:r>
              <a:rPr lang="en-US" sz="1600" dirty="0">
                <a:solidFill>
                  <a:schemeClr val="bg1"/>
                </a:solidFill>
              </a:rPr>
              <a:t>CSF antigen titers.</a:t>
            </a:r>
          </a:p>
        </p:txBody>
      </p:sp>
      <p:sp>
        <p:nvSpPr>
          <p:cNvPr id="4" name="Google Shape;407;p45">
            <a:extLst>
              <a:ext uri="{FF2B5EF4-FFF2-40B4-BE49-F238E27FC236}">
                <a16:creationId xmlns:a16="http://schemas.microsoft.com/office/drawing/2014/main" id="{3F103D52-10AF-E1E7-EC1D-AD019FC42870}"/>
              </a:ext>
            </a:extLst>
          </p:cNvPr>
          <p:cNvSpPr txBox="1">
            <a:spLocks/>
          </p:cNvSpPr>
          <p:nvPr/>
        </p:nvSpPr>
        <p:spPr>
          <a:xfrm>
            <a:off x="602328" y="2846391"/>
            <a:ext cx="3048600" cy="1011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1pPr>
            <a:lvl2pPr marL="914400" marR="0" lvl="1"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2pPr>
            <a:lvl3pPr marL="1371600" marR="0" lvl="2"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3pPr>
            <a:lvl4pPr marL="1828800" marR="0" lvl="3"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4pPr>
            <a:lvl5pPr marL="2286000" marR="0" lvl="4"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5pPr>
            <a:lvl6pPr marL="2743200" marR="0" lvl="5"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6pPr>
            <a:lvl7pPr marL="3200400" marR="0" lvl="6"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7pPr>
            <a:lvl8pPr marL="3657600" marR="0" lvl="7"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8pPr>
            <a:lvl9pPr marL="4114800" marR="0" lvl="8"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9pPr>
          </a:lstStyle>
          <a:p>
            <a:pPr marL="285750" indent="-285750">
              <a:buFont typeface="Wingdings" panose="05000000000000000000" pitchFamily="2" charset="2"/>
              <a:buChar char="Ø"/>
            </a:pPr>
            <a:r>
              <a:rPr lang="en-US" sz="1600" dirty="0">
                <a:solidFill>
                  <a:schemeClr val="bg1"/>
                </a:solidFill>
              </a:rPr>
              <a:t>CT scan of the head.</a:t>
            </a:r>
          </a:p>
        </p:txBody>
      </p:sp>
      <p:sp>
        <p:nvSpPr>
          <p:cNvPr id="5" name="Google Shape;407;p45">
            <a:extLst>
              <a:ext uri="{FF2B5EF4-FFF2-40B4-BE49-F238E27FC236}">
                <a16:creationId xmlns:a16="http://schemas.microsoft.com/office/drawing/2014/main" id="{BF9E15F8-5951-B36E-673B-49C9DC996D6D}"/>
              </a:ext>
            </a:extLst>
          </p:cNvPr>
          <p:cNvSpPr txBox="1">
            <a:spLocks/>
          </p:cNvSpPr>
          <p:nvPr/>
        </p:nvSpPr>
        <p:spPr>
          <a:xfrm>
            <a:off x="929040" y="3561037"/>
            <a:ext cx="3048600" cy="1011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1pPr>
            <a:lvl2pPr marL="914400" marR="0" lvl="1"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2pPr>
            <a:lvl3pPr marL="1371600" marR="0" lvl="2"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3pPr>
            <a:lvl4pPr marL="1828800" marR="0" lvl="3"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4pPr>
            <a:lvl5pPr marL="2286000" marR="0" lvl="4"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5pPr>
            <a:lvl6pPr marL="2743200" marR="0" lvl="5"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6pPr>
            <a:lvl7pPr marL="3200400" marR="0" lvl="6"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7pPr>
            <a:lvl8pPr marL="3657600" marR="0" lvl="7"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8pPr>
            <a:lvl9pPr marL="4114800" marR="0" lvl="8"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9pPr>
          </a:lstStyle>
          <a:p>
            <a:pPr marL="342900" indent="-342900" algn="l">
              <a:buFont typeface="+mj-lt"/>
              <a:buAutoNum type="arabicPeriod"/>
            </a:pPr>
            <a:r>
              <a:rPr lang="en-US" sz="1200" dirty="0">
                <a:solidFill>
                  <a:schemeClr val="bg1"/>
                </a:solidFill>
              </a:rPr>
              <a:t>Meningeal enlargement, </a:t>
            </a:r>
          </a:p>
          <a:p>
            <a:pPr marL="342900" indent="-342900" algn="l">
              <a:buFont typeface="+mj-lt"/>
              <a:buAutoNum type="arabicPeriod"/>
            </a:pPr>
            <a:r>
              <a:rPr lang="en-US" sz="1200" dirty="0">
                <a:solidFill>
                  <a:schemeClr val="bg1"/>
                </a:solidFill>
              </a:rPr>
              <a:t>nodule (</a:t>
            </a:r>
            <a:r>
              <a:rPr lang="en-US" sz="1200" dirty="0" err="1">
                <a:solidFill>
                  <a:schemeClr val="bg1"/>
                </a:solidFill>
              </a:rPr>
              <a:t>cryptococcoma</a:t>
            </a:r>
            <a:r>
              <a:rPr lang="en-US" sz="1200" dirty="0">
                <a:solidFill>
                  <a:schemeClr val="bg1"/>
                </a:solidFill>
              </a:rPr>
              <a:t>), </a:t>
            </a:r>
          </a:p>
          <a:p>
            <a:pPr marL="342900" indent="-342900" algn="l">
              <a:buFont typeface="+mj-lt"/>
              <a:buAutoNum type="arabicPeriod"/>
            </a:pPr>
            <a:r>
              <a:rPr lang="en-US" sz="1200" dirty="0">
                <a:solidFill>
                  <a:schemeClr val="bg1"/>
                </a:solidFill>
              </a:rPr>
              <a:t>cerebral edema </a:t>
            </a:r>
          </a:p>
          <a:p>
            <a:pPr marL="342900" indent="-342900" algn="l">
              <a:buFont typeface="+mj-lt"/>
              <a:buAutoNum type="arabicPeriod"/>
            </a:pPr>
            <a:r>
              <a:rPr lang="en-US" sz="1200" dirty="0">
                <a:solidFill>
                  <a:schemeClr val="bg1"/>
                </a:solidFill>
              </a:rPr>
              <a:t>hydrocephalus</a:t>
            </a:r>
          </a:p>
        </p:txBody>
      </p:sp>
      <p:sp>
        <p:nvSpPr>
          <p:cNvPr id="407" name="Google Shape;407;p45"/>
          <p:cNvSpPr txBox="1">
            <a:spLocks noGrp="1"/>
          </p:cNvSpPr>
          <p:nvPr>
            <p:ph type="subTitle" idx="3"/>
          </p:nvPr>
        </p:nvSpPr>
        <p:spPr>
          <a:xfrm>
            <a:off x="577683" y="1071228"/>
            <a:ext cx="3445647" cy="1011000"/>
          </a:xfrm>
          <a:prstGeom prst="rect">
            <a:avLst/>
          </a:prstGeom>
        </p:spPr>
        <p:txBody>
          <a:bodyPr spcFirstLastPara="1" wrap="square" lIns="91425" tIns="91425" rIns="91425" bIns="91425" anchor="ctr" anchorCtr="0">
            <a:noAutofit/>
          </a:bodyPr>
          <a:lstStyle/>
          <a:p>
            <a:pPr marL="285750" lvl="0" indent="-285750" algn="ctr" rtl="0">
              <a:spcBef>
                <a:spcPts val="0"/>
              </a:spcBef>
              <a:spcAft>
                <a:spcPts val="0"/>
              </a:spcAft>
              <a:buFont typeface="Wingdings" panose="05000000000000000000" pitchFamily="2" charset="2"/>
              <a:buChar char="Ø"/>
            </a:pPr>
            <a:r>
              <a:rPr lang="en-US" sz="1600" dirty="0">
                <a:solidFill>
                  <a:schemeClr val="bg1"/>
                </a:solidFill>
              </a:rPr>
              <a:t>To diagnose CM, a spinal fluid puncture is required.</a:t>
            </a:r>
            <a:endParaRPr sz="1600" dirty="0">
              <a:solidFill>
                <a:schemeClr val="bg1"/>
              </a:solidFill>
            </a:endParaRPr>
          </a:p>
        </p:txBody>
      </p:sp>
      <p:pic>
        <p:nvPicPr>
          <p:cNvPr id="8" name="Picture 7">
            <a:extLst>
              <a:ext uri="{FF2B5EF4-FFF2-40B4-BE49-F238E27FC236}">
                <a16:creationId xmlns:a16="http://schemas.microsoft.com/office/drawing/2014/main" id="{96402798-D09D-2233-BC82-E245B145F304}"/>
              </a:ext>
            </a:extLst>
          </p:cNvPr>
          <p:cNvPicPr>
            <a:picLocks noChangeAspect="1"/>
          </p:cNvPicPr>
          <p:nvPr/>
        </p:nvPicPr>
        <p:blipFill>
          <a:blip r:embed="rId5"/>
          <a:stretch>
            <a:fillRect/>
          </a:stretch>
        </p:blipFill>
        <p:spPr>
          <a:xfrm>
            <a:off x="4585674" y="337085"/>
            <a:ext cx="481626" cy="597460"/>
          </a:xfrm>
          <a:prstGeom prst="rect">
            <a:avLst/>
          </a:prstGeom>
        </p:spPr>
      </p:pic>
      <p:sp>
        <p:nvSpPr>
          <p:cNvPr id="12" name="Google Shape;407;p45">
            <a:extLst>
              <a:ext uri="{FF2B5EF4-FFF2-40B4-BE49-F238E27FC236}">
                <a16:creationId xmlns:a16="http://schemas.microsoft.com/office/drawing/2014/main" id="{548EB3D1-E09E-7AAA-F932-4EFF0B382E84}"/>
              </a:ext>
            </a:extLst>
          </p:cNvPr>
          <p:cNvSpPr txBox="1">
            <a:spLocks/>
          </p:cNvSpPr>
          <p:nvPr/>
        </p:nvSpPr>
        <p:spPr>
          <a:xfrm>
            <a:off x="4469240" y="1107865"/>
            <a:ext cx="3445647" cy="1011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1pPr>
            <a:lvl2pPr marL="914400" marR="0" lvl="1"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2pPr>
            <a:lvl3pPr marL="1371600" marR="0" lvl="2"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3pPr>
            <a:lvl4pPr marL="1828800" marR="0" lvl="3"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4pPr>
            <a:lvl5pPr marL="2286000" marR="0" lvl="4"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5pPr>
            <a:lvl6pPr marL="2743200" marR="0" lvl="5"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6pPr>
            <a:lvl7pPr marL="3200400" marR="0" lvl="6"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7pPr>
            <a:lvl8pPr marL="3657600" marR="0" lvl="7"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8pPr>
            <a:lvl9pPr marL="4114800" marR="0" lvl="8"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9pPr>
          </a:lstStyle>
          <a:p>
            <a:pPr marL="285750" indent="-285750">
              <a:buFont typeface="Wingdings" panose="05000000000000000000" pitchFamily="2" charset="2"/>
              <a:buChar char="Ø"/>
            </a:pPr>
            <a:r>
              <a:rPr lang="en-US" sz="1600" dirty="0">
                <a:solidFill>
                  <a:schemeClr val="bg1"/>
                </a:solidFill>
              </a:rPr>
              <a:t>Treatment regimens for patients can be different.</a:t>
            </a:r>
          </a:p>
        </p:txBody>
      </p:sp>
      <p:sp>
        <p:nvSpPr>
          <p:cNvPr id="13" name="Google Shape;408;p45">
            <a:extLst>
              <a:ext uri="{FF2B5EF4-FFF2-40B4-BE49-F238E27FC236}">
                <a16:creationId xmlns:a16="http://schemas.microsoft.com/office/drawing/2014/main" id="{62C7E940-90D8-15E6-6BEA-3AF9C6F7DF6B}"/>
              </a:ext>
            </a:extLst>
          </p:cNvPr>
          <p:cNvSpPr txBox="1">
            <a:spLocks/>
          </p:cNvSpPr>
          <p:nvPr/>
        </p:nvSpPr>
        <p:spPr>
          <a:xfrm>
            <a:off x="4698730" y="1584391"/>
            <a:ext cx="3192656" cy="141524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1pPr>
            <a:lvl2pPr marL="914400" marR="0" lvl="1"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2pPr>
            <a:lvl3pPr marL="1371600" marR="0" lvl="2"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3pPr>
            <a:lvl4pPr marL="1828800" marR="0" lvl="3"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4pPr>
            <a:lvl5pPr marL="2286000" marR="0" lvl="4"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5pPr>
            <a:lvl6pPr marL="2743200" marR="0" lvl="5"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6pPr>
            <a:lvl7pPr marL="3200400" marR="0" lvl="6"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7pPr>
            <a:lvl8pPr marL="3657600" marR="0" lvl="7"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8pPr>
            <a:lvl9pPr marL="4114800" marR="0" lvl="8"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9pPr>
          </a:lstStyle>
          <a:p>
            <a:pPr marL="342900" indent="-342900" algn="l">
              <a:buFont typeface="+mj-lt"/>
              <a:buAutoNum type="arabicPeriod"/>
            </a:pPr>
            <a:r>
              <a:rPr lang="en-US" sz="1200" dirty="0">
                <a:solidFill>
                  <a:schemeClr val="bg1"/>
                </a:solidFill>
              </a:rPr>
              <a:t>HIV </a:t>
            </a:r>
          </a:p>
          <a:p>
            <a:pPr marL="342900" indent="-342900" algn="l">
              <a:buFont typeface="+mj-lt"/>
              <a:buAutoNum type="arabicPeriod"/>
            </a:pPr>
            <a:r>
              <a:rPr lang="en-US" sz="1200" dirty="0">
                <a:solidFill>
                  <a:schemeClr val="bg1"/>
                </a:solidFill>
              </a:rPr>
              <a:t> Organ transplant</a:t>
            </a:r>
          </a:p>
          <a:p>
            <a:pPr marL="342900" indent="-342900" algn="l">
              <a:buFont typeface="+mj-lt"/>
              <a:buAutoNum type="arabicPeriod"/>
            </a:pPr>
            <a:r>
              <a:rPr lang="en-US" sz="1200" dirty="0">
                <a:solidFill>
                  <a:schemeClr val="bg1"/>
                </a:solidFill>
              </a:rPr>
              <a:t> Use of immunosuppressive drugs</a:t>
            </a:r>
          </a:p>
        </p:txBody>
      </p:sp>
      <p:sp>
        <p:nvSpPr>
          <p:cNvPr id="14" name="Google Shape;407;p45">
            <a:extLst>
              <a:ext uri="{FF2B5EF4-FFF2-40B4-BE49-F238E27FC236}">
                <a16:creationId xmlns:a16="http://schemas.microsoft.com/office/drawing/2014/main" id="{50920387-6DF6-716C-FE54-A2C551618D0B}"/>
              </a:ext>
            </a:extLst>
          </p:cNvPr>
          <p:cNvSpPr txBox="1">
            <a:spLocks/>
          </p:cNvSpPr>
          <p:nvPr/>
        </p:nvSpPr>
        <p:spPr>
          <a:xfrm>
            <a:off x="4572000" y="2373152"/>
            <a:ext cx="3701635" cy="1011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1pPr>
            <a:lvl2pPr marL="914400" marR="0" lvl="1"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2pPr>
            <a:lvl3pPr marL="1371600" marR="0" lvl="2"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3pPr>
            <a:lvl4pPr marL="1828800" marR="0" lvl="3"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4pPr>
            <a:lvl5pPr marL="2286000" marR="0" lvl="4"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5pPr>
            <a:lvl6pPr marL="2743200" marR="0" lvl="5"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6pPr>
            <a:lvl7pPr marL="3200400" marR="0" lvl="6"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7pPr>
            <a:lvl8pPr marL="3657600" marR="0" lvl="7"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8pPr>
            <a:lvl9pPr marL="4114800" marR="0" lvl="8"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9pPr>
          </a:lstStyle>
          <a:p>
            <a:pPr marL="285750" indent="-285750">
              <a:buFont typeface="Wingdings" panose="05000000000000000000" pitchFamily="2" charset="2"/>
              <a:buChar char="Ø"/>
            </a:pPr>
            <a:r>
              <a:rPr lang="en-US" sz="1600" dirty="0">
                <a:solidFill>
                  <a:schemeClr val="bg1"/>
                </a:solidFill>
              </a:rPr>
              <a:t>Amphotericin B deoxycholate</a:t>
            </a:r>
          </a:p>
        </p:txBody>
      </p:sp>
      <p:sp>
        <p:nvSpPr>
          <p:cNvPr id="15" name="Google Shape;408;p45">
            <a:extLst>
              <a:ext uri="{FF2B5EF4-FFF2-40B4-BE49-F238E27FC236}">
                <a16:creationId xmlns:a16="http://schemas.microsoft.com/office/drawing/2014/main" id="{BEE93146-0233-F2C2-A9CE-7E0DFE18419A}"/>
              </a:ext>
            </a:extLst>
          </p:cNvPr>
          <p:cNvSpPr txBox="1">
            <a:spLocks/>
          </p:cNvSpPr>
          <p:nvPr/>
        </p:nvSpPr>
        <p:spPr>
          <a:xfrm>
            <a:off x="4982289" y="2568721"/>
            <a:ext cx="3192656" cy="141524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1pPr>
            <a:lvl2pPr marL="914400" marR="0" lvl="1"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2pPr>
            <a:lvl3pPr marL="1371600" marR="0" lvl="2"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3pPr>
            <a:lvl4pPr marL="1828800" marR="0" lvl="3"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4pPr>
            <a:lvl5pPr marL="2286000" marR="0" lvl="4"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5pPr>
            <a:lvl6pPr marL="2743200" marR="0" lvl="5"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6pPr>
            <a:lvl7pPr marL="3200400" marR="0" lvl="6"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7pPr>
            <a:lvl8pPr marL="3657600" marR="0" lvl="7"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8pPr>
            <a:lvl9pPr marL="4114800" marR="0" lvl="8"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9pPr>
          </a:lstStyle>
          <a:p>
            <a:pPr marL="0" indent="0" algn="l"/>
            <a:r>
              <a:rPr lang="en-US" dirty="0">
                <a:solidFill>
                  <a:srgbClr val="C00000"/>
                </a:solidFill>
              </a:rPr>
              <a:t>Nephrotoxicity</a:t>
            </a:r>
          </a:p>
        </p:txBody>
      </p:sp>
      <p:sp>
        <p:nvSpPr>
          <p:cNvPr id="16" name="Google Shape;407;p45">
            <a:extLst>
              <a:ext uri="{FF2B5EF4-FFF2-40B4-BE49-F238E27FC236}">
                <a16:creationId xmlns:a16="http://schemas.microsoft.com/office/drawing/2014/main" id="{0EC89097-2AA8-D035-8B68-71706B247407}"/>
              </a:ext>
            </a:extLst>
          </p:cNvPr>
          <p:cNvSpPr txBox="1">
            <a:spLocks/>
          </p:cNvSpPr>
          <p:nvPr/>
        </p:nvSpPr>
        <p:spPr>
          <a:xfrm>
            <a:off x="3718809" y="3195205"/>
            <a:ext cx="3701635" cy="1011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1pPr>
            <a:lvl2pPr marL="914400" marR="0" lvl="1"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2pPr>
            <a:lvl3pPr marL="1371600" marR="0" lvl="2"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3pPr>
            <a:lvl4pPr marL="1828800" marR="0" lvl="3"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4pPr>
            <a:lvl5pPr marL="2286000" marR="0" lvl="4"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5pPr>
            <a:lvl6pPr marL="2743200" marR="0" lvl="5"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6pPr>
            <a:lvl7pPr marL="3200400" marR="0" lvl="6"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7pPr>
            <a:lvl8pPr marL="3657600" marR="0" lvl="7"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8pPr>
            <a:lvl9pPr marL="4114800" marR="0" lvl="8"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9pPr>
          </a:lstStyle>
          <a:p>
            <a:pPr marL="285750" indent="-285750">
              <a:buFont typeface="Wingdings" panose="05000000000000000000" pitchFamily="2" charset="2"/>
              <a:buChar char="Ø"/>
            </a:pPr>
            <a:r>
              <a:rPr lang="en-US" sz="1600" dirty="0">
                <a:solidFill>
                  <a:schemeClr val="bg1"/>
                </a:solidFill>
              </a:rPr>
              <a:t>Fluconazole</a:t>
            </a:r>
          </a:p>
        </p:txBody>
      </p:sp>
      <p:grpSp>
        <p:nvGrpSpPr>
          <p:cNvPr id="11" name="Group 10">
            <a:extLst>
              <a:ext uri="{FF2B5EF4-FFF2-40B4-BE49-F238E27FC236}">
                <a16:creationId xmlns:a16="http://schemas.microsoft.com/office/drawing/2014/main" id="{C1F54284-FFC6-DB12-0D7A-8E7DA2BDCF50}"/>
              </a:ext>
            </a:extLst>
          </p:cNvPr>
          <p:cNvGrpSpPr/>
          <p:nvPr/>
        </p:nvGrpSpPr>
        <p:grpSpPr>
          <a:xfrm>
            <a:off x="4467794" y="-349471"/>
            <a:ext cx="4790506" cy="5846271"/>
            <a:chOff x="4467794" y="-349471"/>
            <a:chExt cx="4790506" cy="5846271"/>
          </a:xfrm>
        </p:grpSpPr>
        <p:pic>
          <p:nvPicPr>
            <p:cNvPr id="23" name="Picture 22">
              <a:extLst>
                <a:ext uri="{FF2B5EF4-FFF2-40B4-BE49-F238E27FC236}">
                  <a16:creationId xmlns:a16="http://schemas.microsoft.com/office/drawing/2014/main" id="{9A181435-A41D-C353-064B-C20FA15BC87A}"/>
                </a:ext>
              </a:extLst>
            </p:cNvPr>
            <p:cNvPicPr>
              <a:picLocks noChangeAspect="1"/>
            </p:cNvPicPr>
            <p:nvPr/>
          </p:nvPicPr>
          <p:blipFill>
            <a:blip r:embed="rId6"/>
            <a:stretch>
              <a:fillRect/>
            </a:stretch>
          </p:blipFill>
          <p:spPr>
            <a:xfrm>
              <a:off x="4473998" y="-349471"/>
              <a:ext cx="4683826" cy="2419141"/>
            </a:xfrm>
            <a:prstGeom prst="rect">
              <a:avLst/>
            </a:prstGeom>
          </p:spPr>
        </p:pic>
        <p:pic>
          <p:nvPicPr>
            <p:cNvPr id="25" name="Picture 24">
              <a:extLst>
                <a:ext uri="{FF2B5EF4-FFF2-40B4-BE49-F238E27FC236}">
                  <a16:creationId xmlns:a16="http://schemas.microsoft.com/office/drawing/2014/main" id="{E98A1C5B-D9FB-9706-335B-BE883BCAE838}"/>
                </a:ext>
              </a:extLst>
            </p:cNvPr>
            <p:cNvPicPr>
              <a:picLocks noChangeAspect="1"/>
            </p:cNvPicPr>
            <p:nvPr/>
          </p:nvPicPr>
          <p:blipFill>
            <a:blip r:embed="rId7"/>
            <a:stretch>
              <a:fillRect/>
            </a:stretch>
          </p:blipFill>
          <p:spPr>
            <a:xfrm>
              <a:off x="4467794" y="1586327"/>
              <a:ext cx="4790506" cy="1974710"/>
            </a:xfrm>
            <a:prstGeom prst="rect">
              <a:avLst/>
            </a:prstGeom>
          </p:spPr>
        </p:pic>
        <p:pic>
          <p:nvPicPr>
            <p:cNvPr id="10" name="Picture 9">
              <a:extLst>
                <a:ext uri="{FF2B5EF4-FFF2-40B4-BE49-F238E27FC236}">
                  <a16:creationId xmlns:a16="http://schemas.microsoft.com/office/drawing/2014/main" id="{A896A63E-5EDA-081D-B1AA-93229CF0B5A8}"/>
                </a:ext>
              </a:extLst>
            </p:cNvPr>
            <p:cNvPicPr>
              <a:picLocks noChangeAspect="1"/>
            </p:cNvPicPr>
            <p:nvPr/>
          </p:nvPicPr>
          <p:blipFill>
            <a:blip r:embed="rId8"/>
            <a:stretch>
              <a:fillRect/>
            </a:stretch>
          </p:blipFill>
          <p:spPr>
            <a:xfrm>
              <a:off x="4468742" y="3516603"/>
              <a:ext cx="4675258" cy="198019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grpSp>
        <p:nvGrpSpPr>
          <p:cNvPr id="58" name="Group 57">
            <a:extLst>
              <a:ext uri="{FF2B5EF4-FFF2-40B4-BE49-F238E27FC236}">
                <a16:creationId xmlns:a16="http://schemas.microsoft.com/office/drawing/2014/main" id="{494B6913-6A0A-1DD8-FA13-5D46E9166CD2}"/>
              </a:ext>
            </a:extLst>
          </p:cNvPr>
          <p:cNvGrpSpPr/>
          <p:nvPr/>
        </p:nvGrpSpPr>
        <p:grpSpPr>
          <a:xfrm rot="14006298">
            <a:off x="5464250" y="-103593"/>
            <a:ext cx="5381929" cy="5351242"/>
            <a:chOff x="2422989" y="-22990"/>
            <a:chExt cx="4243857" cy="4195452"/>
          </a:xfrm>
        </p:grpSpPr>
        <p:pic>
          <p:nvPicPr>
            <p:cNvPr id="57" name="Picture 56">
              <a:extLst>
                <a:ext uri="{FF2B5EF4-FFF2-40B4-BE49-F238E27FC236}">
                  <a16:creationId xmlns:a16="http://schemas.microsoft.com/office/drawing/2014/main" id="{06E282B3-A803-40B1-87B8-9AE2B4013132}"/>
                </a:ext>
              </a:extLst>
            </p:cNvPr>
            <p:cNvPicPr>
              <a:picLocks noChangeAspect="1"/>
            </p:cNvPicPr>
            <p:nvPr/>
          </p:nvPicPr>
          <p:blipFill>
            <a:blip r:embed="rId3"/>
            <a:srcRect l="5721" t="2389" r="7992" b="12859"/>
            <a:stretch>
              <a:fillRect/>
            </a:stretch>
          </p:blipFill>
          <p:spPr>
            <a:xfrm rot="6134119">
              <a:off x="4218469" y="-304664"/>
              <a:ext cx="2166703" cy="2730051"/>
            </a:xfrm>
            <a:custGeom>
              <a:avLst/>
              <a:gdLst>
                <a:gd name="connsiteX0" fmla="*/ 37073 w 1627328"/>
                <a:gd name="connsiteY0" fmla="*/ 2050437 h 2050437"/>
                <a:gd name="connsiteX1" fmla="*/ 1438412 w 1627328"/>
                <a:gd name="connsiteY1" fmla="*/ 0 h 2050437"/>
                <a:gd name="connsiteX2" fmla="*/ 1627328 w 1627328"/>
                <a:gd name="connsiteY2" fmla="*/ 869895 h 2050437"/>
                <a:gd name="connsiteX3" fmla="*/ 907025 w 1627328"/>
                <a:gd name="connsiteY3" fmla="*/ 1861785 h 2050437"/>
              </a:gdLst>
              <a:ahLst/>
              <a:cxnLst>
                <a:cxn ang="0">
                  <a:pos x="connsiteX0" y="connsiteY0"/>
                </a:cxn>
                <a:cxn ang="0">
                  <a:pos x="connsiteX1" y="connsiteY1"/>
                </a:cxn>
                <a:cxn ang="0">
                  <a:pos x="connsiteX2" y="connsiteY2"/>
                </a:cxn>
                <a:cxn ang="0">
                  <a:pos x="connsiteX3" y="connsiteY3"/>
                </a:cxn>
              </a:cxnLst>
              <a:rect l="l" t="t" r="r" b="b"/>
              <a:pathLst>
                <a:path w="1627328" h="2050437">
                  <a:moveTo>
                    <a:pt x="37073" y="2050437"/>
                  </a:moveTo>
                  <a:cubicBezTo>
                    <a:pt x="-162667" y="1129354"/>
                    <a:pt x="464668" y="211438"/>
                    <a:pt x="1438412" y="0"/>
                  </a:cubicBezTo>
                  <a:cubicBezTo>
                    <a:pt x="1501384" y="289965"/>
                    <a:pt x="1564357" y="579930"/>
                    <a:pt x="1627328" y="869895"/>
                  </a:cubicBezTo>
                  <a:cubicBezTo>
                    <a:pt x="1133911" y="977020"/>
                    <a:pt x="811452" y="1421061"/>
                    <a:pt x="907025" y="1861785"/>
                  </a:cubicBezTo>
                  <a:close/>
                </a:path>
              </a:pathLst>
            </a:custGeom>
          </p:spPr>
        </p:pic>
        <p:pic>
          <p:nvPicPr>
            <p:cNvPr id="54" name="Picture 53">
              <a:extLst>
                <a:ext uri="{FF2B5EF4-FFF2-40B4-BE49-F238E27FC236}">
                  <a16:creationId xmlns:a16="http://schemas.microsoft.com/office/drawing/2014/main" id="{593462CA-CEE4-C53D-38EB-9C84C412B76A}"/>
                </a:ext>
              </a:extLst>
            </p:cNvPr>
            <p:cNvPicPr>
              <a:picLocks noChangeAspect="1"/>
            </p:cNvPicPr>
            <p:nvPr/>
          </p:nvPicPr>
          <p:blipFill>
            <a:blip r:embed="rId4"/>
            <a:srcRect t="12934" r="1962" b="26870"/>
            <a:stretch>
              <a:fillRect/>
            </a:stretch>
          </p:blipFill>
          <p:spPr>
            <a:xfrm rot="17902893">
              <a:off x="3694700" y="2318902"/>
              <a:ext cx="2312211" cy="1394910"/>
            </a:xfrm>
            <a:custGeom>
              <a:avLst/>
              <a:gdLst>
                <a:gd name="connsiteX0" fmla="*/ 1889076 w 2312211"/>
                <a:gd name="connsiteY0" fmla="*/ 416057 h 1394910"/>
                <a:gd name="connsiteX1" fmla="*/ 2312211 w 2312211"/>
                <a:gd name="connsiteY1" fmla="*/ 1199232 h 1394910"/>
                <a:gd name="connsiteX2" fmla="*/ 48435 w 2312211"/>
                <a:gd name="connsiteY2" fmla="*/ 581458 h 1394910"/>
                <a:gd name="connsiteX3" fmla="*/ 0 w 2312211"/>
                <a:gd name="connsiteY3" fmla="*/ 501264 h 1394910"/>
                <a:gd name="connsiteX4" fmla="*/ 0 w 2312211"/>
                <a:gd name="connsiteY4" fmla="*/ 397938 h 1394910"/>
                <a:gd name="connsiteX5" fmla="*/ 736002 w 2312211"/>
                <a:gd name="connsiteY5" fmla="*/ 0 h 1394910"/>
                <a:gd name="connsiteX6" fmla="*/ 1889076 w 2312211"/>
                <a:gd name="connsiteY6" fmla="*/ 416057 h 13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2211" h="1394910">
                  <a:moveTo>
                    <a:pt x="1889076" y="416057"/>
                  </a:moveTo>
                  <a:lnTo>
                    <a:pt x="2312211" y="1199232"/>
                  </a:lnTo>
                  <a:cubicBezTo>
                    <a:pt x="1534832" y="1619236"/>
                    <a:pt x="557976" y="1340219"/>
                    <a:pt x="48435" y="581458"/>
                  </a:cubicBezTo>
                  <a:lnTo>
                    <a:pt x="0" y="501264"/>
                  </a:lnTo>
                  <a:lnTo>
                    <a:pt x="0" y="397938"/>
                  </a:lnTo>
                  <a:lnTo>
                    <a:pt x="736002" y="0"/>
                  </a:lnTo>
                  <a:cubicBezTo>
                    <a:pt x="976115" y="444164"/>
                    <a:pt x="1492314" y="630421"/>
                    <a:pt x="1889076" y="416057"/>
                  </a:cubicBezTo>
                  <a:close/>
                </a:path>
              </a:pathLst>
            </a:custGeom>
          </p:spPr>
        </p:pic>
        <p:pic>
          <p:nvPicPr>
            <p:cNvPr id="51" name="Picture 50">
              <a:extLst>
                <a:ext uri="{FF2B5EF4-FFF2-40B4-BE49-F238E27FC236}">
                  <a16:creationId xmlns:a16="http://schemas.microsoft.com/office/drawing/2014/main" id="{C181D96B-19AD-5ED9-04CF-5F71E19D0BC7}"/>
                </a:ext>
              </a:extLst>
            </p:cNvPr>
            <p:cNvPicPr>
              <a:picLocks noChangeAspect="1"/>
            </p:cNvPicPr>
            <p:nvPr/>
          </p:nvPicPr>
          <p:blipFill>
            <a:blip r:embed="rId5"/>
            <a:srcRect l="21057" r="31883" b="10893"/>
            <a:stretch>
              <a:fillRect/>
            </a:stretch>
          </p:blipFill>
          <p:spPr>
            <a:xfrm rot="20394639">
              <a:off x="2499876" y="1927824"/>
              <a:ext cx="1405075" cy="2213480"/>
            </a:xfrm>
            <a:custGeom>
              <a:avLst/>
              <a:gdLst>
                <a:gd name="connsiteX0" fmla="*/ 952054 w 1405075"/>
                <a:gd name="connsiteY0" fmla="*/ 238408 h 2213480"/>
                <a:gd name="connsiteX1" fmla="*/ 1405075 w 1405075"/>
                <a:gd name="connsiteY1" fmla="*/ 1377468 h 2213480"/>
                <a:gd name="connsiteX2" fmla="*/ 1099314 w 1405075"/>
                <a:gd name="connsiteY2" fmla="*/ 2213480 h 2213480"/>
                <a:gd name="connsiteX3" fmla="*/ 60907 w 1405075"/>
                <a:gd name="connsiteY3" fmla="*/ 109190 h 2213480"/>
                <a:gd name="connsiteX4" fmla="*/ 94999 w 1405075"/>
                <a:gd name="connsiteY4" fmla="*/ 0 h 2213480"/>
                <a:gd name="connsiteX5" fmla="*/ 299581 w 1405075"/>
                <a:gd name="connsiteY5" fmla="*/ 0 h 221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5075" h="2213480">
                  <a:moveTo>
                    <a:pt x="952054" y="238408"/>
                  </a:moveTo>
                  <a:cubicBezTo>
                    <a:pt x="778740" y="712643"/>
                    <a:pt x="981544" y="1222567"/>
                    <a:pt x="1405075" y="1377468"/>
                  </a:cubicBezTo>
                  <a:lnTo>
                    <a:pt x="1099314" y="2213480"/>
                  </a:lnTo>
                  <a:cubicBezTo>
                    <a:pt x="269487" y="1909982"/>
                    <a:pt x="-169291" y="993700"/>
                    <a:pt x="60907" y="109190"/>
                  </a:cubicBezTo>
                  <a:lnTo>
                    <a:pt x="94999" y="0"/>
                  </a:lnTo>
                  <a:lnTo>
                    <a:pt x="299581" y="0"/>
                  </a:lnTo>
                  <a:close/>
                </a:path>
              </a:pathLst>
            </a:custGeom>
          </p:spPr>
        </p:pic>
        <p:pic>
          <p:nvPicPr>
            <p:cNvPr id="48" name="Picture 47">
              <a:extLst>
                <a:ext uri="{FF2B5EF4-FFF2-40B4-BE49-F238E27FC236}">
                  <a16:creationId xmlns:a16="http://schemas.microsoft.com/office/drawing/2014/main" id="{000E0564-4FA6-ACE1-4E46-E0391C243CE4}"/>
                </a:ext>
              </a:extLst>
            </p:cNvPr>
            <p:cNvPicPr>
              <a:picLocks noChangeAspect="1"/>
            </p:cNvPicPr>
            <p:nvPr/>
          </p:nvPicPr>
          <p:blipFill>
            <a:blip r:embed="rId6"/>
            <a:srcRect l="38299" t="1100" r="16801" b="17528"/>
            <a:stretch>
              <a:fillRect/>
            </a:stretch>
          </p:blipFill>
          <p:spPr>
            <a:xfrm rot="720008">
              <a:off x="2422989" y="204806"/>
              <a:ext cx="1630759" cy="2044668"/>
            </a:xfrm>
            <a:custGeom>
              <a:avLst/>
              <a:gdLst>
                <a:gd name="connsiteX0" fmla="*/ 1445415 w 1630759"/>
                <a:gd name="connsiteY0" fmla="*/ 0 h 2044668"/>
                <a:gd name="connsiteX1" fmla="*/ 1630759 w 1630759"/>
                <a:gd name="connsiteY1" fmla="*/ 870663 h 2044668"/>
                <a:gd name="connsiteX2" fmla="*/ 906390 w 1630759"/>
                <a:gd name="connsiteY2" fmla="*/ 1859589 h 2044668"/>
                <a:gd name="connsiteX3" fmla="*/ 35671 w 1630759"/>
                <a:gd name="connsiteY3" fmla="*/ 2044668 h 2044668"/>
                <a:gd name="connsiteX4" fmla="*/ 1445415 w 1630759"/>
                <a:gd name="connsiteY4" fmla="*/ 0 h 2044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759" h="2044668">
                  <a:moveTo>
                    <a:pt x="1445415" y="0"/>
                  </a:moveTo>
                  <a:cubicBezTo>
                    <a:pt x="1507196" y="290221"/>
                    <a:pt x="1568978" y="580442"/>
                    <a:pt x="1630759" y="870663"/>
                  </a:cubicBezTo>
                  <a:cubicBezTo>
                    <a:pt x="1136907" y="975762"/>
                    <a:pt x="812627" y="1418475"/>
                    <a:pt x="906390" y="1859589"/>
                  </a:cubicBezTo>
                  <a:lnTo>
                    <a:pt x="35671" y="2044668"/>
                  </a:lnTo>
                  <a:cubicBezTo>
                    <a:pt x="-160286" y="1122773"/>
                    <a:pt x="470811" y="207439"/>
                    <a:pt x="1445415" y="0"/>
                  </a:cubicBezTo>
                  <a:close/>
                </a:path>
              </a:pathLst>
            </a:custGeom>
          </p:spPr>
        </p:pic>
      </p:grpSp>
      <p:sp>
        <p:nvSpPr>
          <p:cNvPr id="59" name="Google Shape;253;p35">
            <a:extLst>
              <a:ext uri="{FF2B5EF4-FFF2-40B4-BE49-F238E27FC236}">
                <a16:creationId xmlns:a16="http://schemas.microsoft.com/office/drawing/2014/main" id="{819E7C35-8B4E-AF45-32FD-8B58BBE81E14}"/>
              </a:ext>
            </a:extLst>
          </p:cNvPr>
          <p:cNvSpPr txBox="1">
            <a:spLocks noGrp="1"/>
          </p:cNvSpPr>
          <p:nvPr>
            <p:ph type="ctrTitle"/>
          </p:nvPr>
        </p:nvSpPr>
        <p:spPr>
          <a:xfrm>
            <a:off x="336241" y="1129501"/>
            <a:ext cx="4555817" cy="2550179"/>
          </a:xfrm>
          <a:prstGeom prst="rect">
            <a:avLst/>
          </a:prstGeom>
        </p:spPr>
        <p:txBody>
          <a:bodyPr spcFirstLastPara="1" wrap="square" lIns="91425" tIns="91425" rIns="91425" bIns="91425" anchor="ctr" anchorCtr="0">
            <a:noAutofit/>
          </a:bodyPr>
          <a:lstStyle/>
          <a:p>
            <a:pPr lvl="0"/>
            <a:r>
              <a:rPr lang="en-US" sz="3200" dirty="0"/>
              <a:t>Infection caused by </a:t>
            </a:r>
            <a:r>
              <a:rPr lang="en-US" sz="3200" dirty="0" err="1"/>
              <a:t>Burkholderia</a:t>
            </a:r>
            <a:r>
              <a:rPr lang="en-US" sz="3200" dirty="0"/>
              <a:t> mallei </a:t>
            </a:r>
            <a:br>
              <a:rPr lang="en-US" sz="3200" dirty="0"/>
            </a:br>
            <a:r>
              <a:rPr lang="en-US" sz="3200" dirty="0">
                <a:solidFill>
                  <a:schemeClr val="tx2"/>
                </a:solidFill>
              </a:rPr>
              <a:t>Glanders</a:t>
            </a:r>
            <a:r>
              <a:rPr lang="fa-IR" sz="3200" dirty="0">
                <a:solidFill>
                  <a:schemeClr val="tx2"/>
                </a:solidFill>
                <a:cs typeface="B Bardiya" panose="00000400000000000000" pitchFamily="2" charset="-78"/>
              </a:rPr>
              <a:t>(مشمشه)</a:t>
            </a:r>
            <a:br>
              <a:rPr lang="en-US" sz="4800" dirty="0"/>
            </a:br>
            <a:endParaRPr sz="4800" dirty="0"/>
          </a:p>
        </p:txBody>
      </p:sp>
      <p:pic>
        <p:nvPicPr>
          <p:cNvPr id="4" name="Picture 3">
            <a:extLst>
              <a:ext uri="{FF2B5EF4-FFF2-40B4-BE49-F238E27FC236}">
                <a16:creationId xmlns:a16="http://schemas.microsoft.com/office/drawing/2014/main" id="{471CBC65-165A-948F-32AC-46A1504A453F}"/>
              </a:ext>
            </a:extLst>
          </p:cNvPr>
          <p:cNvPicPr>
            <a:picLocks noChangeAspect="1"/>
          </p:cNvPicPr>
          <p:nvPr/>
        </p:nvPicPr>
        <p:blipFill>
          <a:blip r:embed="rId7"/>
          <a:stretch>
            <a:fillRect/>
          </a:stretch>
        </p:blipFill>
        <p:spPr>
          <a:xfrm>
            <a:off x="68425" y="102325"/>
            <a:ext cx="1304583" cy="1163548"/>
          </a:xfrm>
          <a:prstGeom prst="rect">
            <a:avLst/>
          </a:prstGeom>
        </p:spPr>
      </p:pic>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EF81D2A6-2870-3872-85DD-A774B94AC8CF}"/>
                  </a:ext>
                </a:extLst>
              </p:cNvPr>
              <p:cNvGraphicFramePr>
                <a:graphicFrameLocks noChangeAspect="1"/>
              </p:cNvGraphicFramePr>
              <p:nvPr>
                <p:extLst>
                  <p:ext uri="{D42A27DB-BD31-4B8C-83A1-F6EECF244321}">
                    <p14:modId xmlns:p14="http://schemas.microsoft.com/office/powerpoint/2010/main" val="260138884"/>
                  </p:ext>
                </p:extLst>
              </p:nvPr>
            </p:nvGraphicFramePr>
            <p:xfrm>
              <a:off x="1123556" y="3210251"/>
              <a:ext cx="1142999" cy="642937"/>
            </p:xfrm>
            <a:graphic>
              <a:graphicData uri="http://schemas.microsoft.com/office/powerpoint/2016/slidezoom">
                <pslz:sldZm>
                  <pslz:sldZmObj sldId="262" cId="0">
                    <pslz:zmPr id="{72E36A60-E097-4E93-B47C-7A0497A93229}" returnToParent="0" transitionDur="1000">
                      <p166:blipFill xmlns:p166="http://schemas.microsoft.com/office/powerpoint/2016/6/main">
                        <a:blip r:embed="rId8"/>
                        <a:stretch>
                          <a:fillRect/>
                        </a:stretch>
                      </p166:blipFill>
                      <p166:spPr xmlns:p166="http://schemas.microsoft.com/office/powerpoint/2016/6/main">
                        <a:xfrm>
                          <a:off x="0" y="0"/>
                          <a:ext cx="1142999" cy="642937"/>
                        </a:xfrm>
                        <a:prstGeom prst="rect">
                          <a:avLst/>
                        </a:prstGeom>
                        <a:ln w="3175">
                          <a:solidFill>
                            <a:prstClr val="ltGray"/>
                          </a:solidFill>
                        </a:ln>
                      </p166:spPr>
                    </pslz:zmPr>
                  </pslz:sldZmObj>
                </pslz:sldZm>
              </a:graphicData>
            </a:graphic>
          </p:graphicFrame>
        </mc:Choice>
        <mc:Fallback xmlns="">
          <p:pic>
            <p:nvPicPr>
              <p:cNvPr id="3" name="Slide Zoom 2">
                <a:hlinkClick r:id="rId9" action="ppaction://hlinksldjump"/>
                <a:extLst>
                  <a:ext uri="{FF2B5EF4-FFF2-40B4-BE49-F238E27FC236}">
                    <a16:creationId xmlns:a16="http://schemas.microsoft.com/office/drawing/2014/main" id="{EF81D2A6-2870-3872-85DD-A774B94AC8CF}"/>
                  </a:ext>
                </a:extLst>
              </p:cNvPr>
              <p:cNvPicPr>
                <a:picLocks noGrp="1" noRot="1" noChangeAspect="1" noMove="1" noResize="1" noEditPoints="1" noAdjustHandles="1" noChangeArrowheads="1" noChangeShapeType="1"/>
              </p:cNvPicPr>
              <p:nvPr/>
            </p:nvPicPr>
            <p:blipFill>
              <a:blip r:embed="rId10"/>
              <a:stretch>
                <a:fillRect/>
              </a:stretch>
            </p:blipFill>
            <p:spPr>
              <a:xfrm>
                <a:off x="1123556" y="3210251"/>
                <a:ext cx="1142999" cy="64293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7FB32815-BAB7-13BE-ED10-D41810DD926D}"/>
                  </a:ext>
                </a:extLst>
              </p:cNvPr>
              <p:cNvGraphicFramePr>
                <a:graphicFrameLocks noChangeAspect="1"/>
              </p:cNvGraphicFramePr>
              <p:nvPr>
                <p:extLst>
                  <p:ext uri="{D42A27DB-BD31-4B8C-83A1-F6EECF244321}">
                    <p14:modId xmlns:p14="http://schemas.microsoft.com/office/powerpoint/2010/main" val="3155764616"/>
                  </p:ext>
                </p:extLst>
              </p:nvPr>
            </p:nvGraphicFramePr>
            <p:xfrm>
              <a:off x="2545995" y="3210251"/>
              <a:ext cx="1142999" cy="642937"/>
            </p:xfrm>
            <a:graphic>
              <a:graphicData uri="http://schemas.microsoft.com/office/powerpoint/2016/slidezoom">
                <pslz:sldZm>
                  <pslz:sldZmObj sldId="280" cId="0">
                    <pslz:zmPr id="{16DC37A3-297B-437A-9C2B-9C61BDF8C643}" returnToParent="0" transitionDur="1000">
                      <p166:blipFill xmlns:p166="http://schemas.microsoft.com/office/powerpoint/2016/6/main">
                        <a:blip r:embed="rId11"/>
                        <a:stretch>
                          <a:fillRect/>
                        </a:stretch>
                      </p166:blipFill>
                      <p166:spPr xmlns:p166="http://schemas.microsoft.com/office/powerpoint/2016/6/main">
                        <a:xfrm>
                          <a:off x="0" y="0"/>
                          <a:ext cx="1142999" cy="642937"/>
                        </a:xfrm>
                        <a:prstGeom prst="rect">
                          <a:avLst/>
                        </a:prstGeom>
                        <a:ln w="3175">
                          <a:solidFill>
                            <a:prstClr val="ltGray"/>
                          </a:solidFill>
                        </a:ln>
                      </p166:spPr>
                    </pslz:zmPr>
                  </pslz:sldZmObj>
                </pslz:sldZm>
              </a:graphicData>
            </a:graphic>
          </p:graphicFrame>
        </mc:Choice>
        <mc:Fallback xmlns="">
          <p:pic>
            <p:nvPicPr>
              <p:cNvPr id="6" name="Slide Zoom 5">
                <a:hlinkClick r:id="rId12" action="ppaction://hlinksldjump"/>
                <a:extLst>
                  <a:ext uri="{FF2B5EF4-FFF2-40B4-BE49-F238E27FC236}">
                    <a16:creationId xmlns:a16="http://schemas.microsoft.com/office/drawing/2014/main" id="{7FB32815-BAB7-13BE-ED10-D41810DD926D}"/>
                  </a:ext>
                </a:extLst>
              </p:cNvPr>
              <p:cNvPicPr>
                <a:picLocks noGrp="1" noRot="1" noChangeAspect="1" noMove="1" noResize="1" noEditPoints="1" noAdjustHandles="1" noChangeArrowheads="1" noChangeShapeType="1"/>
              </p:cNvPicPr>
              <p:nvPr/>
            </p:nvPicPr>
            <p:blipFill>
              <a:blip r:embed="rId13"/>
              <a:stretch>
                <a:fillRect/>
              </a:stretch>
            </p:blipFill>
            <p:spPr>
              <a:xfrm>
                <a:off x="2545995" y="3210251"/>
                <a:ext cx="1142999" cy="64293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1E9D5E1C-815C-6ABB-5E4F-3DA3814A7357}"/>
                  </a:ext>
                </a:extLst>
              </p:cNvPr>
              <p:cNvGraphicFramePr>
                <a:graphicFrameLocks noChangeAspect="1"/>
              </p:cNvGraphicFramePr>
              <p:nvPr>
                <p:extLst>
                  <p:ext uri="{D42A27DB-BD31-4B8C-83A1-F6EECF244321}">
                    <p14:modId xmlns:p14="http://schemas.microsoft.com/office/powerpoint/2010/main" val="2685555225"/>
                  </p:ext>
                </p:extLst>
              </p:nvPr>
            </p:nvGraphicFramePr>
            <p:xfrm>
              <a:off x="1123556" y="4075411"/>
              <a:ext cx="1142999" cy="642937"/>
            </p:xfrm>
            <a:graphic>
              <a:graphicData uri="http://schemas.microsoft.com/office/powerpoint/2016/slidezoom">
                <pslz:sldZm>
                  <pslz:sldZmObj sldId="330" cId="946302443">
                    <pslz:zmPr id="{A55E6752-1EA4-4B13-9A5A-0947216381CF}" returnToParent="0" transitionDur="1000">
                      <p166:blipFill xmlns:p166="http://schemas.microsoft.com/office/powerpoint/2016/6/main">
                        <a:blip r:embed="rId14"/>
                        <a:stretch>
                          <a:fillRect/>
                        </a:stretch>
                      </p166:blipFill>
                      <p166:spPr xmlns:p166="http://schemas.microsoft.com/office/powerpoint/2016/6/main">
                        <a:xfrm>
                          <a:off x="0" y="0"/>
                          <a:ext cx="1142999" cy="642937"/>
                        </a:xfrm>
                        <a:prstGeom prst="rect">
                          <a:avLst/>
                        </a:prstGeom>
                        <a:ln w="3175">
                          <a:solidFill>
                            <a:prstClr val="ltGray"/>
                          </a:solidFill>
                        </a:ln>
                      </p166:spPr>
                    </pslz:zmPr>
                  </pslz:sldZmObj>
                </pslz:sldZm>
              </a:graphicData>
            </a:graphic>
          </p:graphicFrame>
        </mc:Choice>
        <mc:Fallback xmlns="">
          <p:pic>
            <p:nvPicPr>
              <p:cNvPr id="8" name="Slide Zoom 7">
                <a:hlinkClick r:id="rId15" action="ppaction://hlinksldjump"/>
                <a:extLst>
                  <a:ext uri="{FF2B5EF4-FFF2-40B4-BE49-F238E27FC236}">
                    <a16:creationId xmlns:a16="http://schemas.microsoft.com/office/drawing/2014/main" id="{1E9D5E1C-815C-6ABB-5E4F-3DA3814A7357}"/>
                  </a:ext>
                </a:extLst>
              </p:cNvPr>
              <p:cNvPicPr>
                <a:picLocks noGrp="1" noRot="1" noChangeAspect="1" noMove="1" noResize="1" noEditPoints="1" noAdjustHandles="1" noChangeArrowheads="1" noChangeShapeType="1"/>
              </p:cNvPicPr>
              <p:nvPr/>
            </p:nvPicPr>
            <p:blipFill>
              <a:blip r:embed="rId16"/>
              <a:stretch>
                <a:fillRect/>
              </a:stretch>
            </p:blipFill>
            <p:spPr>
              <a:xfrm>
                <a:off x="1123556" y="4075411"/>
                <a:ext cx="1142999" cy="64293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9C6D3834-79D4-7C85-4B4A-DCC501CFB9F4}"/>
                  </a:ext>
                </a:extLst>
              </p:cNvPr>
              <p:cNvGraphicFramePr>
                <a:graphicFrameLocks noChangeAspect="1"/>
              </p:cNvGraphicFramePr>
              <p:nvPr>
                <p:extLst>
                  <p:ext uri="{D42A27DB-BD31-4B8C-83A1-F6EECF244321}">
                    <p14:modId xmlns:p14="http://schemas.microsoft.com/office/powerpoint/2010/main" val="2337480971"/>
                  </p:ext>
                </p:extLst>
              </p:nvPr>
            </p:nvGraphicFramePr>
            <p:xfrm>
              <a:off x="2545995" y="4075411"/>
              <a:ext cx="1143489" cy="642937"/>
            </p:xfrm>
            <a:graphic>
              <a:graphicData uri="http://schemas.microsoft.com/office/powerpoint/2016/slidezoom">
                <pslz:sldZm>
                  <pslz:sldZmObj sldId="269" cId="0">
                    <pslz:zmPr id="{DF0597B0-35B7-4638-99C8-28618DEA216C}" returnToParent="0" transitionDur="1000">
                      <p166:blipFill xmlns:p166="http://schemas.microsoft.com/office/powerpoint/2016/6/main">
                        <a:blip r:embed="rId17"/>
                        <a:stretch>
                          <a:fillRect/>
                        </a:stretch>
                      </p166:blipFill>
                      <p166:spPr xmlns:p166="http://schemas.microsoft.com/office/powerpoint/2016/6/main">
                        <a:xfrm>
                          <a:off x="0" y="0"/>
                          <a:ext cx="1143489" cy="642937"/>
                        </a:xfrm>
                        <a:prstGeom prst="rect">
                          <a:avLst/>
                        </a:prstGeom>
                        <a:ln w="3175">
                          <a:solidFill>
                            <a:prstClr val="ltGray"/>
                          </a:solidFill>
                        </a:ln>
                      </p166:spPr>
                    </pslz:zmPr>
                  </pslz:sldZmObj>
                </pslz:sldZm>
              </a:graphicData>
            </a:graphic>
          </p:graphicFrame>
        </mc:Choice>
        <mc:Fallback xmlns="">
          <p:pic>
            <p:nvPicPr>
              <p:cNvPr id="10" name="Slide Zoom 9">
                <a:hlinkClick r:id="rId18" action="ppaction://hlinksldjump"/>
                <a:extLst>
                  <a:ext uri="{FF2B5EF4-FFF2-40B4-BE49-F238E27FC236}">
                    <a16:creationId xmlns:a16="http://schemas.microsoft.com/office/drawing/2014/main" id="{9C6D3834-79D4-7C85-4B4A-DCC501CFB9F4}"/>
                  </a:ext>
                </a:extLst>
              </p:cNvPr>
              <p:cNvPicPr>
                <a:picLocks noGrp="1" noRot="1" noChangeAspect="1" noMove="1" noResize="1" noEditPoints="1" noAdjustHandles="1" noChangeArrowheads="1" noChangeShapeType="1"/>
              </p:cNvPicPr>
              <p:nvPr/>
            </p:nvPicPr>
            <p:blipFill>
              <a:blip r:embed="rId19"/>
              <a:stretch>
                <a:fillRect/>
              </a:stretch>
            </p:blipFill>
            <p:spPr>
              <a:xfrm>
                <a:off x="2545995" y="4075411"/>
                <a:ext cx="1143489" cy="642937"/>
              </a:xfrm>
              <a:prstGeom prst="rect">
                <a:avLst/>
              </a:prstGeom>
              <a:ln w="3175">
                <a:solidFill>
                  <a:prstClr val="ltGray"/>
                </a:solidFill>
              </a:ln>
            </p:spPr>
          </p:pic>
        </mc:Fallback>
      </mc:AlternateContent>
    </p:spTree>
    <p:extLst>
      <p:ext uri="{BB962C8B-B14F-4D97-AF65-F5344CB8AC3E}">
        <p14:creationId xmlns:p14="http://schemas.microsoft.com/office/powerpoint/2010/main" val="1241024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49" name="Picture 48">
            <a:extLst>
              <a:ext uri="{FF2B5EF4-FFF2-40B4-BE49-F238E27FC236}">
                <a16:creationId xmlns:a16="http://schemas.microsoft.com/office/drawing/2014/main" id="{3CA28EA4-8972-D517-7CEC-EC78ADC7FEF9}"/>
              </a:ext>
            </a:extLst>
          </p:cNvPr>
          <p:cNvPicPr>
            <a:picLocks noChangeAspect="1"/>
          </p:cNvPicPr>
          <p:nvPr/>
        </p:nvPicPr>
        <p:blipFill>
          <a:blip r:embed="rId3">
            <a:alphaModFix amt="20000"/>
          </a:blip>
          <a:stretch>
            <a:fillRect/>
          </a:stretch>
        </p:blipFill>
        <p:spPr>
          <a:xfrm>
            <a:off x="0" y="-8852"/>
            <a:ext cx="9138793" cy="5143500"/>
          </a:xfrm>
          <a:prstGeom prst="rect">
            <a:avLst/>
          </a:prstGeom>
        </p:spPr>
      </p:pic>
      <p:sp>
        <p:nvSpPr>
          <p:cNvPr id="343" name="Google Shape;343;p41"/>
          <p:cNvSpPr/>
          <p:nvPr/>
        </p:nvSpPr>
        <p:spPr>
          <a:xfrm>
            <a:off x="739925" y="3022889"/>
            <a:ext cx="2127971" cy="414293"/>
          </a:xfrm>
          <a:prstGeom prst="roundRect">
            <a:avLst>
              <a:gd name="adj" fmla="val 3957"/>
            </a:avLst>
          </a:prstGeom>
          <a:solidFill>
            <a:schemeClr val="dk1"/>
          </a:solidFill>
          <a:ln>
            <a:noFill/>
          </a:ln>
          <a:effectLst>
            <a:outerShdw blurRad="28575" dist="9525" dir="1254000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1"/>
          <p:cNvSpPr txBox="1"/>
          <p:nvPr/>
        </p:nvSpPr>
        <p:spPr>
          <a:xfrm>
            <a:off x="715719" y="283103"/>
            <a:ext cx="3493964" cy="1524692"/>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050" dirty="0">
                <a:solidFill>
                  <a:schemeClr val="bg1"/>
                </a:solidFill>
                <a:latin typeface="Poppins"/>
                <a:ea typeface="Poppins"/>
                <a:cs typeface="Poppins"/>
                <a:sym typeface="Poppins"/>
              </a:rPr>
              <a:t>A 22-year-old man with no medical history came to the emergency department with symptoms. </a:t>
            </a:r>
          </a:p>
          <a:p>
            <a:pPr marL="0" lvl="0" indent="0" rtl="0">
              <a:spcBef>
                <a:spcPts val="0"/>
              </a:spcBef>
              <a:spcAft>
                <a:spcPts val="0"/>
              </a:spcAft>
              <a:buNone/>
            </a:pPr>
            <a:r>
              <a:rPr lang="en-US" sz="1050" dirty="0">
                <a:solidFill>
                  <a:schemeClr val="bg1"/>
                </a:solidFill>
                <a:latin typeface="Poppins"/>
                <a:ea typeface="Poppins"/>
                <a:cs typeface="Poppins"/>
                <a:sym typeface="Poppins"/>
              </a:rPr>
              <a:t>The patient was admitted to the infectious department</a:t>
            </a:r>
          </a:p>
          <a:p>
            <a:pPr marL="0" lvl="0" indent="0" rtl="0">
              <a:spcBef>
                <a:spcPts val="0"/>
              </a:spcBef>
              <a:spcAft>
                <a:spcPts val="0"/>
              </a:spcAft>
              <a:buNone/>
            </a:pPr>
            <a:endParaRPr sz="1050" dirty="0">
              <a:solidFill>
                <a:schemeClr val="bg1"/>
              </a:solidFill>
              <a:latin typeface="Poppins"/>
              <a:ea typeface="Poppins"/>
              <a:cs typeface="Poppins"/>
              <a:sym typeface="Poppins"/>
            </a:endParaRPr>
          </a:p>
        </p:txBody>
      </p:sp>
      <p:sp>
        <p:nvSpPr>
          <p:cNvPr id="45" name="Rectangle 44">
            <a:extLst>
              <a:ext uri="{FF2B5EF4-FFF2-40B4-BE49-F238E27FC236}">
                <a16:creationId xmlns:a16="http://schemas.microsoft.com/office/drawing/2014/main" id="{B3C48A0B-A4CE-ACAA-8261-B2610B2E8072}"/>
              </a:ext>
            </a:extLst>
          </p:cNvPr>
          <p:cNvSpPr/>
          <p:nvPr/>
        </p:nvSpPr>
        <p:spPr>
          <a:xfrm>
            <a:off x="712769" y="439089"/>
            <a:ext cx="3470609" cy="1042910"/>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42" name="Rectangle 41">
            <a:extLst>
              <a:ext uri="{FF2B5EF4-FFF2-40B4-BE49-F238E27FC236}">
                <a16:creationId xmlns:a16="http://schemas.microsoft.com/office/drawing/2014/main" id="{6966AFE2-7079-8FB8-1329-33A52AD5DAB5}"/>
              </a:ext>
            </a:extLst>
          </p:cNvPr>
          <p:cNvSpPr/>
          <p:nvPr/>
        </p:nvSpPr>
        <p:spPr>
          <a:xfrm>
            <a:off x="4640580" y="270321"/>
            <a:ext cx="4503420" cy="91208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6" name="Google Shape;326;p41"/>
          <p:cNvSpPr txBox="1">
            <a:spLocks noGrp="1"/>
          </p:cNvSpPr>
          <p:nvPr>
            <p:ph type="title"/>
          </p:nvPr>
        </p:nvSpPr>
        <p:spPr>
          <a:xfrm>
            <a:off x="5193725" y="931751"/>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br>
              <a:rPr lang="en-US" sz="3200" dirty="0">
                <a:solidFill>
                  <a:schemeClr val="tx1"/>
                </a:solidFill>
              </a:rPr>
            </a:br>
            <a:r>
              <a:rPr lang="en-US" sz="3200" dirty="0">
                <a:solidFill>
                  <a:schemeClr val="tx1"/>
                </a:solidFill>
              </a:rPr>
              <a:t>About the Patient</a:t>
            </a:r>
            <a:br>
              <a:rPr lang="en-US" sz="3200" dirty="0">
                <a:solidFill>
                  <a:schemeClr val="tx1"/>
                </a:solidFill>
              </a:rPr>
            </a:br>
            <a:br>
              <a:rPr lang="en-US" sz="3200" dirty="0">
                <a:solidFill>
                  <a:schemeClr val="tx1"/>
                </a:solidFill>
              </a:rPr>
            </a:br>
            <a:br>
              <a:rPr lang="en-US" sz="3200" dirty="0">
                <a:solidFill>
                  <a:schemeClr val="tx1"/>
                </a:solidFill>
              </a:rPr>
            </a:br>
            <a:endParaRPr sz="3200" dirty="0">
              <a:solidFill>
                <a:schemeClr val="tx1"/>
              </a:solidFill>
            </a:endParaRPr>
          </a:p>
        </p:txBody>
      </p:sp>
      <p:sp>
        <p:nvSpPr>
          <p:cNvPr id="327" name="Google Shape;327;p41"/>
          <p:cNvSpPr txBox="1">
            <a:spLocks noGrp="1"/>
          </p:cNvSpPr>
          <p:nvPr>
            <p:ph type="sldNum" idx="12"/>
          </p:nvPr>
        </p:nvSpPr>
        <p:spPr>
          <a:xfrm>
            <a:off x="8678653" y="4654050"/>
            <a:ext cx="369900" cy="372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sp>
        <p:nvSpPr>
          <p:cNvPr id="328" name="Google Shape;328;p41"/>
          <p:cNvSpPr txBox="1"/>
          <p:nvPr/>
        </p:nvSpPr>
        <p:spPr>
          <a:xfrm>
            <a:off x="659212" y="3042924"/>
            <a:ext cx="2336400" cy="364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50" dirty="0">
                <a:solidFill>
                  <a:srgbClr val="FFFFFF"/>
                </a:solidFill>
                <a:latin typeface="Poppins"/>
                <a:ea typeface="Poppins"/>
                <a:cs typeface="Poppins"/>
                <a:sym typeface="Poppins"/>
              </a:rPr>
              <a:t>Vomiting blood and melena</a:t>
            </a:r>
            <a:endParaRPr sz="1050" dirty="0">
              <a:solidFill>
                <a:srgbClr val="FFFFFF"/>
              </a:solidFill>
              <a:latin typeface="Poppins"/>
              <a:ea typeface="Poppins"/>
              <a:cs typeface="Poppins"/>
              <a:sym typeface="Poppins"/>
            </a:endParaRPr>
          </a:p>
        </p:txBody>
      </p:sp>
      <p:cxnSp>
        <p:nvCxnSpPr>
          <p:cNvPr id="329" name="Google Shape;329;p41"/>
          <p:cNvCxnSpPr>
            <a:cxnSpLocks/>
            <a:stCxn id="330" idx="0"/>
            <a:endCxn id="331" idx="2"/>
          </p:cNvCxnSpPr>
          <p:nvPr/>
        </p:nvCxnSpPr>
        <p:spPr>
          <a:xfrm flipH="1" flipV="1">
            <a:off x="589928" y="3155501"/>
            <a:ext cx="1435" cy="1542974"/>
          </a:xfrm>
          <a:prstGeom prst="straightConnector1">
            <a:avLst/>
          </a:prstGeom>
          <a:noFill/>
          <a:ln w="9525" cap="flat" cmpd="sng">
            <a:solidFill>
              <a:schemeClr val="lt1"/>
            </a:solidFill>
            <a:prstDash val="solid"/>
            <a:round/>
            <a:headEnd type="diamond" w="med" len="med"/>
            <a:tailEnd type="diamond" w="med" len="med"/>
          </a:ln>
        </p:spPr>
      </p:cxnSp>
      <p:cxnSp>
        <p:nvCxnSpPr>
          <p:cNvPr id="332" name="Google Shape;332;p41"/>
          <p:cNvCxnSpPr>
            <a:cxnSpLocks/>
            <a:stCxn id="331" idx="2"/>
            <a:endCxn id="333" idx="0"/>
          </p:cNvCxnSpPr>
          <p:nvPr/>
        </p:nvCxnSpPr>
        <p:spPr>
          <a:xfrm>
            <a:off x="589928" y="3155501"/>
            <a:ext cx="0" cy="8774"/>
          </a:xfrm>
          <a:prstGeom prst="straightConnector1">
            <a:avLst/>
          </a:prstGeom>
          <a:noFill/>
          <a:ln w="9525" cap="flat" cmpd="sng">
            <a:solidFill>
              <a:schemeClr val="lt1"/>
            </a:solidFill>
            <a:prstDash val="solid"/>
            <a:round/>
            <a:headEnd type="none" w="med" len="med"/>
            <a:tailEnd type="diamond" w="med" len="med"/>
          </a:ln>
        </p:spPr>
      </p:cxnSp>
      <p:cxnSp>
        <p:nvCxnSpPr>
          <p:cNvPr id="334" name="Google Shape;334;p41"/>
          <p:cNvCxnSpPr>
            <a:cxnSpLocks/>
            <a:stCxn id="333" idx="0"/>
            <a:endCxn id="335" idx="2"/>
          </p:cNvCxnSpPr>
          <p:nvPr/>
        </p:nvCxnSpPr>
        <p:spPr>
          <a:xfrm flipV="1">
            <a:off x="589928" y="1806595"/>
            <a:ext cx="0" cy="1357680"/>
          </a:xfrm>
          <a:prstGeom prst="straightConnector1">
            <a:avLst/>
          </a:prstGeom>
          <a:noFill/>
          <a:ln w="9525" cap="flat" cmpd="sng">
            <a:solidFill>
              <a:schemeClr val="lt1"/>
            </a:solidFill>
            <a:prstDash val="solid"/>
            <a:round/>
            <a:headEnd type="none" w="med" len="med"/>
            <a:tailEnd type="diamond" w="med" len="med"/>
          </a:ln>
        </p:spPr>
      </p:cxnSp>
      <p:cxnSp>
        <p:nvCxnSpPr>
          <p:cNvPr id="336" name="Google Shape;336;p41"/>
          <p:cNvCxnSpPr>
            <a:stCxn id="335" idx="2"/>
            <a:endCxn id="337" idx="0"/>
          </p:cNvCxnSpPr>
          <p:nvPr/>
        </p:nvCxnSpPr>
        <p:spPr>
          <a:xfrm flipV="1">
            <a:off x="589928" y="500263"/>
            <a:ext cx="0" cy="1306332"/>
          </a:xfrm>
          <a:prstGeom prst="straightConnector1">
            <a:avLst/>
          </a:prstGeom>
          <a:noFill/>
          <a:ln w="9525" cap="flat" cmpd="sng">
            <a:solidFill>
              <a:schemeClr val="lt1"/>
            </a:solidFill>
            <a:prstDash val="solid"/>
            <a:round/>
            <a:headEnd type="none" w="med" len="med"/>
            <a:tailEnd type="diamond" w="med" len="med"/>
          </a:ln>
        </p:spPr>
      </p:cxnSp>
      <p:sp>
        <p:nvSpPr>
          <p:cNvPr id="330" name="Google Shape;330;p41"/>
          <p:cNvSpPr txBox="1"/>
          <p:nvPr/>
        </p:nvSpPr>
        <p:spPr>
          <a:xfrm>
            <a:off x="-49587" y="4698475"/>
            <a:ext cx="1281900" cy="666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2400" b="1" dirty="0">
              <a:solidFill>
                <a:srgbClr val="FFFFFF"/>
              </a:solidFill>
              <a:latin typeface="Poppins"/>
              <a:ea typeface="Poppins"/>
              <a:cs typeface="Poppins"/>
              <a:sym typeface="Poppins"/>
            </a:endParaRPr>
          </a:p>
        </p:txBody>
      </p:sp>
      <p:sp>
        <p:nvSpPr>
          <p:cNvPr id="339" name="Google Shape;339;p41"/>
          <p:cNvSpPr/>
          <p:nvPr/>
        </p:nvSpPr>
        <p:spPr>
          <a:xfrm>
            <a:off x="757976" y="1703593"/>
            <a:ext cx="2549104" cy="476100"/>
          </a:xfrm>
          <a:prstGeom prst="roundRect">
            <a:avLst>
              <a:gd name="adj" fmla="val 3957"/>
            </a:avLst>
          </a:prstGeom>
          <a:solidFill>
            <a:schemeClr val="dk1"/>
          </a:solidFill>
          <a:ln>
            <a:noFill/>
          </a:ln>
          <a:effectLst>
            <a:outerShdw blurRad="28575" dist="9525" dir="1254000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1"/>
          <p:cNvSpPr txBox="1"/>
          <p:nvPr/>
        </p:nvSpPr>
        <p:spPr>
          <a:xfrm>
            <a:off x="261962" y="1513095"/>
            <a:ext cx="3548862" cy="834864"/>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50" dirty="0">
                <a:solidFill>
                  <a:srgbClr val="FFFFFF"/>
                </a:solidFill>
                <a:latin typeface="Poppins"/>
                <a:ea typeface="Poppins"/>
                <a:cs typeface="Poppins"/>
                <a:sym typeface="Poppins"/>
              </a:rPr>
              <a:t>A enlarged lymph </a:t>
            </a:r>
            <a:r>
              <a:rPr lang="en-US" sz="1050" dirty="0" err="1">
                <a:solidFill>
                  <a:srgbClr val="FFFFFF"/>
                </a:solidFill>
                <a:latin typeface="Poppins"/>
                <a:ea typeface="Poppins"/>
                <a:cs typeface="Poppins"/>
                <a:sym typeface="Poppins"/>
              </a:rPr>
              <a:t>nodein</a:t>
            </a:r>
            <a:r>
              <a:rPr lang="en-US" sz="1050" dirty="0">
                <a:solidFill>
                  <a:srgbClr val="FFFFFF"/>
                </a:solidFill>
                <a:latin typeface="Poppins"/>
                <a:ea typeface="Poppins"/>
                <a:cs typeface="Poppins"/>
                <a:sym typeface="Poppins"/>
              </a:rPr>
              <a:t> (5 mm)</a:t>
            </a:r>
          </a:p>
        </p:txBody>
      </p:sp>
      <p:sp>
        <p:nvSpPr>
          <p:cNvPr id="333" name="Google Shape;333;p41"/>
          <p:cNvSpPr txBox="1"/>
          <p:nvPr/>
        </p:nvSpPr>
        <p:spPr>
          <a:xfrm>
            <a:off x="-51022" y="3164275"/>
            <a:ext cx="1281900" cy="666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2400" b="1" dirty="0">
              <a:solidFill>
                <a:srgbClr val="FFFFFF"/>
              </a:solidFill>
              <a:latin typeface="Poppins"/>
              <a:ea typeface="Poppins"/>
              <a:cs typeface="Poppins"/>
              <a:sym typeface="Poppins"/>
            </a:endParaRPr>
          </a:p>
        </p:txBody>
      </p:sp>
      <p:sp>
        <p:nvSpPr>
          <p:cNvPr id="341" name="Google Shape;341;p41"/>
          <p:cNvSpPr/>
          <p:nvPr/>
        </p:nvSpPr>
        <p:spPr>
          <a:xfrm>
            <a:off x="747509" y="2338505"/>
            <a:ext cx="3088456" cy="551569"/>
          </a:xfrm>
          <a:prstGeom prst="roundRect">
            <a:avLst>
              <a:gd name="adj" fmla="val 3957"/>
            </a:avLst>
          </a:prstGeom>
          <a:solidFill>
            <a:schemeClr val="dk1"/>
          </a:solidFill>
          <a:ln>
            <a:noFill/>
          </a:ln>
          <a:effectLst>
            <a:outerShdw blurRad="28575" dist="9525" dir="1254000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1"/>
          <p:cNvSpPr txBox="1"/>
          <p:nvPr/>
        </p:nvSpPr>
        <p:spPr>
          <a:xfrm>
            <a:off x="816700" y="2319465"/>
            <a:ext cx="2962127" cy="552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050" dirty="0">
                <a:solidFill>
                  <a:srgbClr val="FFFFFF"/>
                </a:solidFill>
                <a:latin typeface="Poppins"/>
                <a:ea typeface="Poppins"/>
                <a:cs typeface="Poppins"/>
                <a:sym typeface="Poppins"/>
              </a:rPr>
              <a:t>Fever, chills, cough, runny nose, headache and diarrhea 5-6 times a day</a:t>
            </a:r>
          </a:p>
        </p:txBody>
      </p:sp>
      <p:sp>
        <p:nvSpPr>
          <p:cNvPr id="331" name="Google Shape;331;p41"/>
          <p:cNvSpPr txBox="1"/>
          <p:nvPr/>
        </p:nvSpPr>
        <p:spPr>
          <a:xfrm>
            <a:off x="-51022" y="2488601"/>
            <a:ext cx="1281900" cy="66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400" b="1" dirty="0">
              <a:solidFill>
                <a:srgbClr val="FFFFFF"/>
              </a:solidFill>
              <a:latin typeface="Poppins"/>
              <a:ea typeface="Poppins"/>
              <a:cs typeface="Poppins"/>
              <a:sym typeface="Poppins"/>
            </a:endParaRPr>
          </a:p>
        </p:txBody>
      </p:sp>
      <p:sp>
        <p:nvSpPr>
          <p:cNvPr id="335" name="Google Shape;335;p41"/>
          <p:cNvSpPr txBox="1"/>
          <p:nvPr/>
        </p:nvSpPr>
        <p:spPr>
          <a:xfrm>
            <a:off x="-51022" y="1139695"/>
            <a:ext cx="1281900" cy="66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400" b="1" dirty="0">
              <a:solidFill>
                <a:srgbClr val="FFFFFF"/>
              </a:solidFill>
              <a:latin typeface="Poppins"/>
              <a:ea typeface="Poppins"/>
              <a:cs typeface="Poppins"/>
              <a:sym typeface="Poppins"/>
            </a:endParaRPr>
          </a:p>
        </p:txBody>
      </p:sp>
      <p:sp>
        <p:nvSpPr>
          <p:cNvPr id="345" name="Google Shape;345;p41"/>
          <p:cNvSpPr/>
          <p:nvPr/>
        </p:nvSpPr>
        <p:spPr>
          <a:xfrm>
            <a:off x="710835" y="3642689"/>
            <a:ext cx="4314121" cy="1000548"/>
          </a:xfrm>
          <a:prstGeom prst="roundRect">
            <a:avLst>
              <a:gd name="adj" fmla="val 3957"/>
            </a:avLst>
          </a:prstGeom>
          <a:solidFill>
            <a:schemeClr val="dk1"/>
          </a:solidFill>
          <a:ln>
            <a:noFill/>
          </a:ln>
          <a:effectLst>
            <a:outerShdw blurRad="28575" dist="9525" dir="1254000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1"/>
          <p:cNvSpPr txBox="1"/>
          <p:nvPr/>
        </p:nvSpPr>
        <p:spPr>
          <a:xfrm>
            <a:off x="739925" y="3572707"/>
            <a:ext cx="4169027" cy="1122724"/>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050" dirty="0">
                <a:solidFill>
                  <a:srgbClr val="FFFFFF"/>
                </a:solidFill>
                <a:latin typeface="Poppins"/>
                <a:ea typeface="Poppins"/>
                <a:cs typeface="Poppins"/>
                <a:sym typeface="Poppins"/>
              </a:rPr>
              <a:t>-The patient had just buried a dead horse that he claimed was ill.</a:t>
            </a:r>
          </a:p>
          <a:p>
            <a:pPr marL="0" lvl="0" indent="0" rtl="0">
              <a:spcBef>
                <a:spcPts val="0"/>
              </a:spcBef>
              <a:spcAft>
                <a:spcPts val="0"/>
              </a:spcAft>
              <a:buNone/>
            </a:pPr>
            <a:r>
              <a:rPr lang="en-US" sz="1050" dirty="0">
                <a:solidFill>
                  <a:srgbClr val="FFFFFF"/>
                </a:solidFill>
                <a:latin typeface="Poppins"/>
                <a:ea typeface="Poppins"/>
                <a:cs typeface="Poppins"/>
                <a:sym typeface="Poppins"/>
              </a:rPr>
              <a:t>- the patient's family had no symptoms.</a:t>
            </a:r>
          </a:p>
          <a:p>
            <a:pPr marL="0" lvl="0" indent="0" algn="ctr" rtl="0">
              <a:spcBef>
                <a:spcPts val="0"/>
              </a:spcBef>
              <a:spcAft>
                <a:spcPts val="0"/>
              </a:spcAft>
              <a:buNone/>
            </a:pPr>
            <a:r>
              <a:rPr lang="en-US" sz="1050" dirty="0">
                <a:solidFill>
                  <a:srgbClr val="C00000"/>
                </a:solidFill>
                <a:latin typeface="Poppins"/>
                <a:ea typeface="Poppins"/>
                <a:cs typeface="Poppins"/>
                <a:sym typeface="Poppins"/>
              </a:rPr>
              <a:t>The patient did not have any underlying disease and was not taking any medication.</a:t>
            </a:r>
            <a:endParaRPr sz="1050" dirty="0">
              <a:solidFill>
                <a:srgbClr val="C00000"/>
              </a:solidFill>
              <a:latin typeface="Poppins"/>
              <a:ea typeface="Poppins"/>
              <a:cs typeface="Poppins"/>
              <a:sym typeface="Poppins"/>
            </a:endParaRPr>
          </a:p>
        </p:txBody>
      </p:sp>
      <p:sp>
        <p:nvSpPr>
          <p:cNvPr id="337" name="Google Shape;337;p41"/>
          <p:cNvSpPr txBox="1"/>
          <p:nvPr/>
        </p:nvSpPr>
        <p:spPr>
          <a:xfrm>
            <a:off x="-51022" y="500263"/>
            <a:ext cx="1281900" cy="6669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2400" b="1" dirty="0">
              <a:solidFill>
                <a:schemeClr val="lt1"/>
              </a:solidFill>
              <a:latin typeface="Poppins"/>
              <a:ea typeface="Poppins"/>
              <a:cs typeface="Poppins"/>
              <a:sym typeface="Poppins"/>
            </a:endParaRPr>
          </a:p>
        </p:txBody>
      </p:sp>
      <p:pic>
        <p:nvPicPr>
          <p:cNvPr id="43" name="Picture 42">
            <a:extLst>
              <a:ext uri="{FF2B5EF4-FFF2-40B4-BE49-F238E27FC236}">
                <a16:creationId xmlns:a16="http://schemas.microsoft.com/office/drawing/2014/main" id="{30FB53BA-FAA1-D5CC-0A53-365904636D30}"/>
              </a:ext>
            </a:extLst>
          </p:cNvPr>
          <p:cNvPicPr>
            <a:picLocks noChangeAspect="1"/>
          </p:cNvPicPr>
          <p:nvPr/>
        </p:nvPicPr>
        <p:blipFill>
          <a:blip r:embed="rId4">
            <a:biLevel thresh="75000"/>
          </a:blip>
          <a:stretch>
            <a:fillRect/>
          </a:stretch>
        </p:blipFill>
        <p:spPr>
          <a:xfrm>
            <a:off x="4740067" y="480331"/>
            <a:ext cx="453658" cy="453658"/>
          </a:xfrm>
          <a:prstGeom prst="rect">
            <a:avLst/>
          </a:prstGeom>
        </p:spPr>
      </p:pic>
      <p:sp>
        <p:nvSpPr>
          <p:cNvPr id="44" name="Google Shape;340;p41">
            <a:extLst>
              <a:ext uri="{FF2B5EF4-FFF2-40B4-BE49-F238E27FC236}">
                <a16:creationId xmlns:a16="http://schemas.microsoft.com/office/drawing/2014/main" id="{7540809E-0486-AB3D-0FB7-9741264B0636}"/>
              </a:ext>
            </a:extLst>
          </p:cNvPr>
          <p:cNvSpPr txBox="1"/>
          <p:nvPr/>
        </p:nvSpPr>
        <p:spPr>
          <a:xfrm>
            <a:off x="47567" y="1674207"/>
            <a:ext cx="538005" cy="39660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FFFFFF"/>
                </a:solidFill>
                <a:latin typeface="Poppins"/>
                <a:ea typeface="Poppins"/>
                <a:cs typeface="Poppins"/>
                <a:sym typeface="Poppins"/>
              </a:rPr>
              <a:t>1</a:t>
            </a:r>
            <a:endParaRPr sz="2400" dirty="0">
              <a:solidFill>
                <a:srgbClr val="FFFFFF"/>
              </a:solidFill>
              <a:latin typeface="Poppins"/>
              <a:ea typeface="Poppins"/>
              <a:cs typeface="Poppins"/>
              <a:sym typeface="Poppins"/>
            </a:endParaRPr>
          </a:p>
        </p:txBody>
      </p:sp>
      <p:sp>
        <p:nvSpPr>
          <p:cNvPr id="4" name="Google Shape;340;p41">
            <a:extLst>
              <a:ext uri="{FF2B5EF4-FFF2-40B4-BE49-F238E27FC236}">
                <a16:creationId xmlns:a16="http://schemas.microsoft.com/office/drawing/2014/main" id="{58CC951A-41FD-69C1-B3E7-E4EA3A460568}"/>
              </a:ext>
            </a:extLst>
          </p:cNvPr>
          <p:cNvSpPr txBox="1"/>
          <p:nvPr/>
        </p:nvSpPr>
        <p:spPr>
          <a:xfrm>
            <a:off x="57630" y="2345743"/>
            <a:ext cx="538005" cy="39660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FFFFFF"/>
                </a:solidFill>
                <a:latin typeface="Poppins"/>
                <a:ea typeface="Poppins"/>
                <a:cs typeface="Poppins"/>
                <a:sym typeface="Poppins"/>
              </a:rPr>
              <a:t>2</a:t>
            </a:r>
            <a:endParaRPr sz="2400" dirty="0">
              <a:solidFill>
                <a:srgbClr val="FFFFFF"/>
              </a:solidFill>
              <a:latin typeface="Poppins"/>
              <a:ea typeface="Poppins"/>
              <a:cs typeface="Poppins"/>
              <a:sym typeface="Poppins"/>
            </a:endParaRPr>
          </a:p>
        </p:txBody>
      </p:sp>
      <p:pic>
        <p:nvPicPr>
          <p:cNvPr id="10" name="Picture 9">
            <a:extLst>
              <a:ext uri="{FF2B5EF4-FFF2-40B4-BE49-F238E27FC236}">
                <a16:creationId xmlns:a16="http://schemas.microsoft.com/office/drawing/2014/main" id="{7E1BD724-1060-2B09-D558-C428A6BDCD20}"/>
              </a:ext>
            </a:extLst>
          </p:cNvPr>
          <p:cNvPicPr>
            <a:picLocks noChangeAspect="1"/>
          </p:cNvPicPr>
          <p:nvPr/>
        </p:nvPicPr>
        <p:blipFill>
          <a:blip r:embed="rId5"/>
          <a:stretch>
            <a:fillRect/>
          </a:stretch>
        </p:blipFill>
        <p:spPr>
          <a:xfrm>
            <a:off x="4583108" y="1394509"/>
            <a:ext cx="1727268" cy="1122724"/>
          </a:xfrm>
          <a:prstGeom prst="rect">
            <a:avLst/>
          </a:prstGeom>
        </p:spPr>
      </p:pic>
      <p:cxnSp>
        <p:nvCxnSpPr>
          <p:cNvPr id="12" name="Straight Arrow Connector 11">
            <a:extLst>
              <a:ext uri="{FF2B5EF4-FFF2-40B4-BE49-F238E27FC236}">
                <a16:creationId xmlns:a16="http://schemas.microsoft.com/office/drawing/2014/main" id="{1041952F-BF55-DCE8-7A85-7EB0DFA87C00}"/>
              </a:ext>
            </a:extLst>
          </p:cNvPr>
          <p:cNvCxnSpPr/>
          <p:nvPr/>
        </p:nvCxnSpPr>
        <p:spPr>
          <a:xfrm>
            <a:off x="3466341" y="1947426"/>
            <a:ext cx="84187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Google Shape;340;p41">
            <a:extLst>
              <a:ext uri="{FF2B5EF4-FFF2-40B4-BE49-F238E27FC236}">
                <a16:creationId xmlns:a16="http://schemas.microsoft.com/office/drawing/2014/main" id="{234AB311-0B1B-92F7-4AA0-1C578103C88A}"/>
              </a:ext>
            </a:extLst>
          </p:cNvPr>
          <p:cNvSpPr txBox="1"/>
          <p:nvPr/>
        </p:nvSpPr>
        <p:spPr>
          <a:xfrm>
            <a:off x="35177" y="3007728"/>
            <a:ext cx="538005" cy="39660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FFFFFF"/>
                </a:solidFill>
                <a:latin typeface="Poppins"/>
                <a:ea typeface="Poppins"/>
                <a:cs typeface="Poppins"/>
                <a:sym typeface="Poppins"/>
              </a:rPr>
              <a:t>3</a:t>
            </a:r>
            <a:endParaRPr sz="2400" dirty="0">
              <a:solidFill>
                <a:srgbClr val="FFFFFF"/>
              </a:solidFill>
              <a:latin typeface="Poppins"/>
              <a:ea typeface="Poppins"/>
              <a:cs typeface="Poppins"/>
              <a:sym typeface="Poppins"/>
            </a:endParaRPr>
          </a:p>
        </p:txBody>
      </p:sp>
      <p:sp>
        <p:nvSpPr>
          <p:cNvPr id="14" name="Google Shape;340;p41">
            <a:extLst>
              <a:ext uri="{FF2B5EF4-FFF2-40B4-BE49-F238E27FC236}">
                <a16:creationId xmlns:a16="http://schemas.microsoft.com/office/drawing/2014/main" id="{A08208F0-19B9-72A2-73A0-857F2485D9A1}"/>
              </a:ext>
            </a:extLst>
          </p:cNvPr>
          <p:cNvSpPr txBox="1"/>
          <p:nvPr/>
        </p:nvSpPr>
        <p:spPr>
          <a:xfrm>
            <a:off x="37589" y="3741225"/>
            <a:ext cx="538005" cy="39660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FFFFFF"/>
                </a:solidFill>
                <a:latin typeface="Poppins"/>
                <a:ea typeface="Poppins"/>
                <a:cs typeface="Poppins"/>
                <a:sym typeface="Poppins"/>
              </a:rPr>
              <a:t>4</a:t>
            </a:r>
            <a:endParaRPr sz="2400" dirty="0">
              <a:solidFill>
                <a:srgbClr val="FFFFFF"/>
              </a:solidFill>
              <a:latin typeface="Poppins"/>
              <a:ea typeface="Poppins"/>
              <a:cs typeface="Poppins"/>
              <a:sym typeface="Poppins"/>
            </a:endParaRPr>
          </a:p>
        </p:txBody>
      </p:sp>
      <p:pic>
        <p:nvPicPr>
          <p:cNvPr id="16" name="Picture 15">
            <a:extLst>
              <a:ext uri="{FF2B5EF4-FFF2-40B4-BE49-F238E27FC236}">
                <a16:creationId xmlns:a16="http://schemas.microsoft.com/office/drawing/2014/main" id="{80393214-83FC-C06B-9568-36942A857994}"/>
              </a:ext>
            </a:extLst>
          </p:cNvPr>
          <p:cNvPicPr>
            <a:picLocks noChangeAspect="1"/>
          </p:cNvPicPr>
          <p:nvPr/>
        </p:nvPicPr>
        <p:blipFill>
          <a:blip r:embed="rId6"/>
          <a:stretch>
            <a:fillRect/>
          </a:stretch>
        </p:blipFill>
        <p:spPr>
          <a:xfrm>
            <a:off x="5900896" y="3111882"/>
            <a:ext cx="2208119" cy="1655290"/>
          </a:xfrm>
          <a:prstGeom prst="rect">
            <a:avLst/>
          </a:prstGeom>
        </p:spPr>
      </p:pic>
      <p:cxnSp>
        <p:nvCxnSpPr>
          <p:cNvPr id="18" name="Straight Arrow Connector 17">
            <a:extLst>
              <a:ext uri="{FF2B5EF4-FFF2-40B4-BE49-F238E27FC236}">
                <a16:creationId xmlns:a16="http://schemas.microsoft.com/office/drawing/2014/main" id="{75237E8D-F062-7049-68FB-8D9C6B3A193B}"/>
              </a:ext>
            </a:extLst>
          </p:cNvPr>
          <p:cNvCxnSpPr/>
          <p:nvPr/>
        </p:nvCxnSpPr>
        <p:spPr>
          <a:xfrm>
            <a:off x="5193725" y="4134069"/>
            <a:ext cx="50603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0"/>
                                        </p:tgtEl>
                                        <p:attrNameLst>
                                          <p:attrName>style.visibility</p:attrName>
                                        </p:attrNameLst>
                                      </p:cBhvr>
                                      <p:to>
                                        <p:strVal val="visible"/>
                                      </p:to>
                                    </p:set>
                                    <p:animEffect transition="in" filter="fade">
                                      <p:cBhvr>
                                        <p:cTn id="7" dur="500"/>
                                        <p:tgtEl>
                                          <p:spTgt spid="3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9"/>
                                        </p:tgtEl>
                                        <p:attrNameLst>
                                          <p:attrName>style.visibility</p:attrName>
                                        </p:attrNameLst>
                                      </p:cBhvr>
                                      <p:to>
                                        <p:strVal val="visible"/>
                                      </p:to>
                                    </p:set>
                                    <p:animEffect transition="in" filter="fade">
                                      <p:cBhvr>
                                        <p:cTn id="10" dur="500"/>
                                        <p:tgtEl>
                                          <p:spTgt spid="3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2"/>
                                        </p:tgtEl>
                                        <p:attrNameLst>
                                          <p:attrName>style.visibility</p:attrName>
                                        </p:attrNameLst>
                                      </p:cBhvr>
                                      <p:to>
                                        <p:strVal val="visible"/>
                                      </p:to>
                                    </p:set>
                                    <p:animEffect transition="in" filter="fade">
                                      <p:cBhvr>
                                        <p:cTn id="24" dur="500"/>
                                        <p:tgtEl>
                                          <p:spTgt spid="34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1"/>
                                        </p:tgtEl>
                                        <p:attrNameLst>
                                          <p:attrName>style.visibility</p:attrName>
                                        </p:attrNameLst>
                                      </p:cBhvr>
                                      <p:to>
                                        <p:strVal val="visible"/>
                                      </p:to>
                                    </p:set>
                                    <p:animEffect transition="in" filter="fade">
                                      <p:cBhvr>
                                        <p:cTn id="27" dur="500"/>
                                        <p:tgtEl>
                                          <p:spTgt spid="34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28"/>
                                        </p:tgtEl>
                                        <p:attrNameLst>
                                          <p:attrName>style.visibility</p:attrName>
                                        </p:attrNameLst>
                                      </p:cBhvr>
                                      <p:to>
                                        <p:strVal val="visible"/>
                                      </p:to>
                                    </p:set>
                                    <p:animEffect transition="in" filter="fade">
                                      <p:cBhvr>
                                        <p:cTn id="35" dur="500"/>
                                        <p:tgtEl>
                                          <p:spTgt spid="32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43"/>
                                        </p:tgtEl>
                                        <p:attrNameLst>
                                          <p:attrName>style.visibility</p:attrName>
                                        </p:attrNameLst>
                                      </p:cBhvr>
                                      <p:to>
                                        <p:strVal val="visible"/>
                                      </p:to>
                                    </p:set>
                                    <p:animEffect transition="in" filter="fade">
                                      <p:cBhvr>
                                        <p:cTn id="38" dur="500"/>
                                        <p:tgtEl>
                                          <p:spTgt spid="34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46"/>
                                        </p:tgtEl>
                                        <p:attrNameLst>
                                          <p:attrName>style.visibility</p:attrName>
                                        </p:attrNameLst>
                                      </p:cBhvr>
                                      <p:to>
                                        <p:strVal val="visible"/>
                                      </p:to>
                                    </p:set>
                                    <p:animEffect transition="in" filter="fade">
                                      <p:cBhvr>
                                        <p:cTn id="49" dur="500"/>
                                        <p:tgtEl>
                                          <p:spTgt spid="34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45"/>
                                        </p:tgtEl>
                                        <p:attrNameLst>
                                          <p:attrName>style.visibility</p:attrName>
                                        </p:attrNameLst>
                                      </p:cBhvr>
                                      <p:to>
                                        <p:strVal val="visible"/>
                                      </p:to>
                                    </p:set>
                                    <p:animEffect transition="in" filter="fade">
                                      <p:cBhvr>
                                        <p:cTn id="52" dur="500"/>
                                        <p:tgtEl>
                                          <p:spTgt spid="345"/>
                                        </p:tgtEl>
                                      </p:cBhvr>
                                    </p:animEffect>
                                  </p:childTnLst>
                                </p:cTn>
                              </p:par>
                              <p:par>
                                <p:cTn id="53" presetID="10"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par>
                                <p:cTn id="56" presetID="10" presetClass="entr" presetSubtype="0"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0" animBg="1"/>
      <p:bldP spid="328" grpId="0"/>
      <p:bldP spid="339" grpId="0" animBg="1"/>
      <p:bldP spid="340" grpId="0"/>
      <p:bldP spid="341" grpId="0" animBg="1"/>
      <p:bldP spid="342" grpId="0"/>
      <p:bldP spid="345" grpId="0" animBg="1"/>
      <p:bldP spid="346" grpId="0"/>
      <p:bldP spid="44" grpId="0"/>
      <p:bldP spid="4"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7" name="Google Shape;777;p59"/>
          <p:cNvSpPr txBox="1">
            <a:spLocks noGrp="1"/>
          </p:cNvSpPr>
          <p:nvPr>
            <p:ph type="title"/>
          </p:nvPr>
        </p:nvSpPr>
        <p:spPr>
          <a:xfrm>
            <a:off x="1159603" y="712099"/>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dirty="0"/>
              <a:t>Analysis the tests</a:t>
            </a:r>
            <a:br>
              <a:rPr lang="en-US" sz="2800" dirty="0"/>
            </a:br>
            <a:br>
              <a:rPr lang="en-US" sz="2800" dirty="0"/>
            </a:br>
            <a:endParaRPr sz="2800" dirty="0"/>
          </a:p>
        </p:txBody>
      </p:sp>
      <p:pic>
        <p:nvPicPr>
          <p:cNvPr id="15" name="Picture 14">
            <a:extLst>
              <a:ext uri="{FF2B5EF4-FFF2-40B4-BE49-F238E27FC236}">
                <a16:creationId xmlns:a16="http://schemas.microsoft.com/office/drawing/2014/main" id="{7AAB20D2-D8D1-B435-1CDD-F7ACE9B653AB}"/>
              </a:ext>
            </a:extLst>
          </p:cNvPr>
          <p:cNvPicPr>
            <a:picLocks noChangeAspect="1"/>
          </p:cNvPicPr>
          <p:nvPr/>
        </p:nvPicPr>
        <p:blipFill>
          <a:blip r:embed="rId3"/>
          <a:stretch>
            <a:fillRect/>
          </a:stretch>
        </p:blipFill>
        <p:spPr>
          <a:xfrm>
            <a:off x="483086" y="284915"/>
            <a:ext cx="542334" cy="542334"/>
          </a:xfrm>
          <a:prstGeom prst="rect">
            <a:avLst/>
          </a:prstGeom>
        </p:spPr>
      </p:pic>
      <p:sp>
        <p:nvSpPr>
          <p:cNvPr id="778" name="Google Shape;778;p59"/>
          <p:cNvSpPr txBox="1">
            <a:spLocks noGrp="1"/>
          </p:cNvSpPr>
          <p:nvPr>
            <p:ph type="sldNum" idx="12"/>
          </p:nvPr>
        </p:nvSpPr>
        <p:spPr>
          <a:xfrm>
            <a:off x="8678653" y="4654050"/>
            <a:ext cx="369900" cy="372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sp>
        <p:nvSpPr>
          <p:cNvPr id="776" name="Google Shape;776;p59"/>
          <p:cNvSpPr/>
          <p:nvPr/>
        </p:nvSpPr>
        <p:spPr>
          <a:xfrm>
            <a:off x="556109" y="942398"/>
            <a:ext cx="7352575" cy="3711652"/>
          </a:xfrm>
          <a:prstGeom prst="roundRect">
            <a:avLst>
              <a:gd name="adj" fmla="val 3473"/>
            </a:avLst>
          </a:prstGeom>
          <a:solidFill>
            <a:schemeClr val="dk1"/>
          </a:solidFill>
          <a:ln>
            <a:noFill/>
          </a:ln>
          <a:effectLst>
            <a:outerShdw blurRad="28575" dist="9525" dir="1254000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779" name="Google Shape;779;p59"/>
          <p:cNvGraphicFramePr/>
          <p:nvPr>
            <p:extLst>
              <p:ext uri="{D42A27DB-BD31-4B8C-83A1-F6EECF244321}">
                <p14:modId xmlns:p14="http://schemas.microsoft.com/office/powerpoint/2010/main" val="3058583025"/>
              </p:ext>
            </p:extLst>
          </p:nvPr>
        </p:nvGraphicFramePr>
        <p:xfrm>
          <a:off x="672490" y="1057548"/>
          <a:ext cx="6759900" cy="3006867"/>
        </p:xfrm>
        <a:graphic>
          <a:graphicData uri="http://schemas.openxmlformats.org/drawingml/2006/table">
            <a:tbl>
              <a:tblPr>
                <a:noFill/>
                <a:tableStyleId>{B332417D-EED4-4E25-999B-B5B78516D909}</a:tableStyleId>
              </a:tblPr>
              <a:tblGrid>
                <a:gridCol w="1591803">
                  <a:extLst>
                    <a:ext uri="{9D8B030D-6E8A-4147-A177-3AD203B41FA5}">
                      <a16:colId xmlns:a16="http://schemas.microsoft.com/office/drawing/2014/main" val="20000"/>
                    </a:ext>
                  </a:extLst>
                </a:gridCol>
                <a:gridCol w="5168097">
                  <a:extLst>
                    <a:ext uri="{9D8B030D-6E8A-4147-A177-3AD203B41FA5}">
                      <a16:colId xmlns:a16="http://schemas.microsoft.com/office/drawing/2014/main" val="20001"/>
                    </a:ext>
                  </a:extLst>
                </a:gridCol>
              </a:tblGrid>
              <a:tr h="420223">
                <a:tc>
                  <a:txBody>
                    <a:bodyPr/>
                    <a:lstStyle/>
                    <a:p>
                      <a:pPr marL="0" lvl="0" indent="0" algn="l" rtl="0">
                        <a:spcBef>
                          <a:spcPts val="0"/>
                        </a:spcBef>
                        <a:spcAft>
                          <a:spcPts val="0"/>
                        </a:spcAft>
                        <a:buNone/>
                      </a:pPr>
                      <a:r>
                        <a:rPr lang="en-US" sz="1800" b="1" dirty="0">
                          <a:solidFill>
                            <a:schemeClr val="lt1"/>
                          </a:solidFill>
                          <a:latin typeface="Poppins"/>
                          <a:ea typeface="Poppins"/>
                          <a:cs typeface="Poppins"/>
                          <a:sym typeface="Poppins"/>
                        </a:rPr>
                        <a:t>CBC</a:t>
                      </a:r>
                      <a:endParaRPr sz="1800" b="1" dirty="0">
                        <a:solidFill>
                          <a:schemeClr val="lt1"/>
                        </a:solidFill>
                        <a:latin typeface="Poppins"/>
                        <a:ea typeface="Poppins"/>
                        <a:cs typeface="Poppins"/>
                        <a:sym typeface="Poppins"/>
                      </a:endParaRPr>
                    </a:p>
                  </a:txBody>
                  <a:tcPr marL="91425" marR="91425" marT="91425" marB="91425"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r>
                        <a:rPr lang="en-US" sz="1800" b="1" dirty="0">
                          <a:solidFill>
                            <a:schemeClr val="lt1"/>
                          </a:solidFill>
                          <a:latin typeface="Poppins"/>
                          <a:ea typeface="Poppins"/>
                          <a:cs typeface="Poppins"/>
                          <a:sym typeface="Poppins"/>
                        </a:rPr>
                        <a:t>                                              </a:t>
                      </a:r>
                      <a:endParaRPr sz="1800" b="1" dirty="0">
                        <a:solidFill>
                          <a:schemeClr val="lt1"/>
                        </a:solidFill>
                        <a:latin typeface="Poppins"/>
                        <a:ea typeface="Poppins"/>
                        <a:cs typeface="Poppins"/>
                        <a:sym typeface="Poppins"/>
                      </a:endParaRPr>
                    </a:p>
                  </a:txBody>
                  <a:tcPr marL="91425" marR="91425" marT="91425" marB="91425" anchor="ctr">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0"/>
                  </a:ext>
                </a:extLst>
              </a:tr>
              <a:tr h="322165">
                <a:tc>
                  <a:txBody>
                    <a:bodyPr/>
                    <a:lstStyle/>
                    <a:p>
                      <a:pPr marL="0" lvl="0" indent="0" algn="l" rtl="0">
                        <a:spcBef>
                          <a:spcPts val="0"/>
                        </a:spcBef>
                        <a:spcAft>
                          <a:spcPts val="0"/>
                        </a:spcAft>
                        <a:buNone/>
                      </a:pPr>
                      <a:r>
                        <a:rPr lang="en-US" sz="1100" dirty="0">
                          <a:solidFill>
                            <a:schemeClr val="lt1"/>
                          </a:solidFill>
                          <a:latin typeface="Poppins"/>
                          <a:ea typeface="Poppins"/>
                          <a:cs typeface="Poppins"/>
                          <a:sym typeface="Poppins"/>
                        </a:rPr>
                        <a:t>WBC</a:t>
                      </a:r>
                      <a:endParaRPr sz="1100" dirty="0">
                        <a:solidFill>
                          <a:schemeClr val="lt1"/>
                        </a:solidFill>
                        <a:latin typeface="Poppins"/>
                        <a:ea typeface="Poppins"/>
                        <a:cs typeface="Poppins"/>
                        <a:sym typeface="Poppins"/>
                      </a:endParaRP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1100" dirty="0">
                          <a:solidFill>
                            <a:schemeClr val="lt1"/>
                          </a:solidFill>
                          <a:latin typeface="Poppins"/>
                          <a:ea typeface="Poppins"/>
                          <a:cs typeface="Poppins"/>
                          <a:sym typeface="Poppins"/>
                        </a:rPr>
                        <a:t> 3.9 × 109/L</a:t>
                      </a:r>
                      <a:endParaRPr sz="1100" dirty="0">
                        <a:solidFill>
                          <a:schemeClr val="lt1"/>
                        </a:solidFill>
                        <a:latin typeface="Poppins"/>
                        <a:ea typeface="Poppins"/>
                        <a:cs typeface="Poppins"/>
                        <a:sym typeface="Poppins"/>
                      </a:endParaRP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322165">
                <a:tc>
                  <a:txBody>
                    <a:bodyPr/>
                    <a:lstStyle/>
                    <a:p>
                      <a:pPr marL="0" lvl="0" indent="0" algn="l" rtl="0">
                        <a:spcBef>
                          <a:spcPts val="0"/>
                        </a:spcBef>
                        <a:spcAft>
                          <a:spcPts val="0"/>
                        </a:spcAft>
                        <a:buNone/>
                      </a:pPr>
                      <a:r>
                        <a:rPr lang="en-US" sz="1100" dirty="0">
                          <a:solidFill>
                            <a:schemeClr val="lt1"/>
                          </a:solidFill>
                          <a:latin typeface="Poppins"/>
                          <a:ea typeface="Poppins"/>
                          <a:cs typeface="Poppins"/>
                          <a:sym typeface="Poppins"/>
                        </a:rPr>
                        <a:t>platelet</a:t>
                      </a:r>
                      <a:endParaRPr sz="1100" dirty="0">
                        <a:solidFill>
                          <a:schemeClr val="lt1"/>
                        </a:solidFill>
                        <a:latin typeface="Poppins"/>
                        <a:ea typeface="Poppins"/>
                        <a:cs typeface="Poppins"/>
                        <a:sym typeface="Poppins"/>
                      </a:endParaRP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1100" dirty="0">
                          <a:solidFill>
                            <a:schemeClr val="lt1"/>
                          </a:solidFill>
                          <a:latin typeface="Poppins"/>
                          <a:ea typeface="Poppins"/>
                          <a:cs typeface="Poppins"/>
                          <a:sym typeface="Poppins"/>
                        </a:rPr>
                        <a:t>55 × 109/L</a:t>
                      </a:r>
                      <a:endParaRPr sz="1100" dirty="0">
                        <a:solidFill>
                          <a:schemeClr val="lt1"/>
                        </a:solidFill>
                        <a:latin typeface="Poppins"/>
                        <a:ea typeface="Poppins"/>
                        <a:cs typeface="Poppins"/>
                        <a:sym typeface="Poppins"/>
                      </a:endParaRP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322165">
                <a:tc>
                  <a:txBody>
                    <a:bodyPr/>
                    <a:lstStyle/>
                    <a:p>
                      <a:pPr marL="0" lvl="0" indent="0" algn="l" rtl="0">
                        <a:spcBef>
                          <a:spcPts val="0"/>
                        </a:spcBef>
                        <a:spcAft>
                          <a:spcPts val="0"/>
                        </a:spcAft>
                        <a:buNone/>
                      </a:pPr>
                      <a:r>
                        <a:rPr lang="en-US" sz="1100" dirty="0">
                          <a:solidFill>
                            <a:schemeClr val="lt1"/>
                          </a:solidFill>
                          <a:latin typeface="Poppins"/>
                          <a:ea typeface="Poppins"/>
                          <a:cs typeface="Poppins"/>
                          <a:sym typeface="Poppins"/>
                        </a:rPr>
                        <a:t>hemoglobin</a:t>
                      </a:r>
                      <a:endParaRPr sz="1100" dirty="0">
                        <a:solidFill>
                          <a:schemeClr val="lt1"/>
                        </a:solidFill>
                        <a:latin typeface="Poppins"/>
                        <a:ea typeface="Poppins"/>
                        <a:cs typeface="Poppins"/>
                        <a:sym typeface="Poppins"/>
                      </a:endParaRP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US" sz="1100" dirty="0">
                          <a:solidFill>
                            <a:schemeClr val="lt1"/>
                          </a:solidFill>
                          <a:latin typeface="Poppins"/>
                          <a:ea typeface="Poppins"/>
                          <a:cs typeface="Poppins"/>
                          <a:sym typeface="Poppins"/>
                        </a:rPr>
                        <a:t>13.8 g/dL</a:t>
                      </a:r>
                      <a:endParaRPr sz="1100" dirty="0">
                        <a:solidFill>
                          <a:schemeClr val="lt1"/>
                        </a:solidFill>
                        <a:latin typeface="Poppins"/>
                        <a:ea typeface="Poppins"/>
                        <a:cs typeface="Poppins"/>
                        <a:sym typeface="Poppins"/>
                      </a:endParaRP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812457">
                <a:tc>
                  <a:txBody>
                    <a:bodyPr/>
                    <a:lstStyle/>
                    <a:p>
                      <a:pPr marL="0" lvl="0" indent="0" algn="l" rtl="0">
                        <a:spcBef>
                          <a:spcPts val="0"/>
                        </a:spcBef>
                        <a:spcAft>
                          <a:spcPts val="0"/>
                        </a:spcAft>
                        <a:buNone/>
                      </a:pPr>
                      <a:r>
                        <a:rPr lang="en-US" sz="1400" b="1" dirty="0">
                          <a:solidFill>
                            <a:schemeClr val="lt1"/>
                          </a:solidFill>
                          <a:latin typeface="Poppins"/>
                          <a:ea typeface="Poppins"/>
                          <a:cs typeface="Poppins"/>
                          <a:sym typeface="Poppins"/>
                        </a:rPr>
                        <a:t> </a:t>
                      </a:r>
                    </a:p>
                    <a:p>
                      <a:pPr marL="0" lvl="0" indent="0" algn="l" rtl="0">
                        <a:spcBef>
                          <a:spcPts val="0"/>
                        </a:spcBef>
                        <a:spcAft>
                          <a:spcPts val="0"/>
                        </a:spcAft>
                        <a:buNone/>
                      </a:pPr>
                      <a:r>
                        <a:rPr lang="en-US" sz="1600" b="1" dirty="0">
                          <a:solidFill>
                            <a:schemeClr val="lt1"/>
                          </a:solidFill>
                          <a:latin typeface="Poppins"/>
                          <a:ea typeface="Poppins"/>
                          <a:cs typeface="Poppins"/>
                          <a:sym typeface="Poppins"/>
                        </a:rPr>
                        <a:t>Biochemistry</a:t>
                      </a: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endParaRPr sz="1100" dirty="0">
                        <a:solidFill>
                          <a:schemeClr val="lt1"/>
                        </a:solidFill>
                        <a:latin typeface="Poppins"/>
                        <a:ea typeface="Poppins"/>
                        <a:cs typeface="Poppins"/>
                        <a:sym typeface="Poppins"/>
                      </a:endParaRP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630349">
                <a:tc>
                  <a:txBody>
                    <a:bodyPr/>
                    <a:lstStyle/>
                    <a:p>
                      <a:pPr marL="0" lvl="0" indent="0" algn="l" rtl="0">
                        <a:spcBef>
                          <a:spcPts val="0"/>
                        </a:spcBef>
                        <a:spcAft>
                          <a:spcPts val="0"/>
                        </a:spcAft>
                        <a:buNone/>
                      </a:pPr>
                      <a:r>
                        <a:rPr lang="en-US" sz="1100" dirty="0">
                          <a:solidFill>
                            <a:schemeClr val="lt1"/>
                          </a:solidFill>
                          <a:latin typeface="Poppins"/>
                          <a:ea typeface="Poppins"/>
                          <a:cs typeface="Poppins"/>
                          <a:sym typeface="Poppins"/>
                        </a:rPr>
                        <a:t>AST</a:t>
                      </a:r>
                    </a:p>
                    <a:p>
                      <a:pPr marL="0" lvl="0" indent="0" algn="l" rtl="0">
                        <a:spcBef>
                          <a:spcPts val="0"/>
                        </a:spcBef>
                        <a:spcAft>
                          <a:spcPts val="0"/>
                        </a:spcAft>
                        <a:buNone/>
                      </a:pPr>
                      <a:endParaRPr lang="en-US" sz="1100" dirty="0">
                        <a:solidFill>
                          <a:schemeClr val="lt1"/>
                        </a:solidFill>
                        <a:latin typeface="Poppins"/>
                        <a:ea typeface="Poppins"/>
                        <a:cs typeface="Poppins"/>
                        <a:sym typeface="Poppins"/>
                      </a:endParaRPr>
                    </a:p>
                    <a:p>
                      <a:pPr marL="0" lvl="0" indent="0" algn="l" rtl="0">
                        <a:spcBef>
                          <a:spcPts val="0"/>
                        </a:spcBef>
                        <a:spcAft>
                          <a:spcPts val="0"/>
                        </a:spcAft>
                        <a:buNone/>
                      </a:pPr>
                      <a:r>
                        <a:rPr lang="en-US" sz="1100" dirty="0">
                          <a:solidFill>
                            <a:schemeClr val="lt1"/>
                          </a:solidFill>
                          <a:latin typeface="Poppins"/>
                          <a:ea typeface="Poppins"/>
                          <a:cs typeface="Poppins"/>
                          <a:sym typeface="Poppins"/>
                        </a:rPr>
                        <a:t>ALT</a:t>
                      </a:r>
                      <a:endParaRPr sz="1100" dirty="0">
                        <a:solidFill>
                          <a:schemeClr val="lt1"/>
                        </a:solidFill>
                        <a:latin typeface="Poppins"/>
                        <a:ea typeface="Poppins"/>
                        <a:cs typeface="Poppins"/>
                        <a:sym typeface="Poppins"/>
                      </a:endParaRP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0" lvl="0" indent="0" algn="l" rtl="0">
                        <a:spcBef>
                          <a:spcPts val="0"/>
                        </a:spcBef>
                        <a:spcAft>
                          <a:spcPts val="0"/>
                        </a:spcAft>
                        <a:buNone/>
                      </a:pPr>
                      <a:r>
                        <a:rPr lang="en-US" sz="1100" dirty="0">
                          <a:solidFill>
                            <a:schemeClr val="lt1"/>
                          </a:solidFill>
                          <a:latin typeface="Poppins"/>
                          <a:ea typeface="Poppins"/>
                          <a:cs typeface="Poppins"/>
                          <a:sym typeface="Poppins"/>
                        </a:rPr>
                        <a:t>108 U/L</a:t>
                      </a:r>
                    </a:p>
                    <a:p>
                      <a:pPr marL="0" lvl="0" indent="0" algn="l" rtl="0">
                        <a:spcBef>
                          <a:spcPts val="0"/>
                        </a:spcBef>
                        <a:spcAft>
                          <a:spcPts val="0"/>
                        </a:spcAft>
                        <a:buNone/>
                      </a:pPr>
                      <a:r>
                        <a:rPr lang="en-US" sz="1100" dirty="0">
                          <a:solidFill>
                            <a:schemeClr val="lt1"/>
                          </a:solidFill>
                          <a:latin typeface="Poppins"/>
                          <a:ea typeface="Poppins"/>
                          <a:cs typeface="Poppins"/>
                          <a:sym typeface="Poppins"/>
                        </a:rPr>
                        <a:t> </a:t>
                      </a:r>
                    </a:p>
                    <a:p>
                      <a:pPr marL="0" lvl="0" indent="0" algn="l" rtl="0">
                        <a:spcBef>
                          <a:spcPts val="0"/>
                        </a:spcBef>
                        <a:spcAft>
                          <a:spcPts val="0"/>
                        </a:spcAft>
                        <a:buNone/>
                      </a:pPr>
                      <a:r>
                        <a:rPr lang="en-US" sz="1100" dirty="0">
                          <a:solidFill>
                            <a:schemeClr val="lt1"/>
                          </a:solidFill>
                          <a:latin typeface="Poppins"/>
                          <a:ea typeface="Poppins"/>
                          <a:cs typeface="Poppins"/>
                          <a:sym typeface="Poppins"/>
                        </a:rPr>
                        <a:t>98 U/L</a:t>
                      </a:r>
                      <a:endParaRPr lang="en" sz="1100" dirty="0">
                        <a:solidFill>
                          <a:schemeClr val="lt1"/>
                        </a:solidFill>
                        <a:latin typeface="Poppins"/>
                        <a:ea typeface="Poppins"/>
                        <a:cs typeface="Poppins"/>
                        <a:sym typeface="Poppins"/>
                      </a:endParaRP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31" name="Picture 30">
            <a:extLst>
              <a:ext uri="{FF2B5EF4-FFF2-40B4-BE49-F238E27FC236}">
                <a16:creationId xmlns:a16="http://schemas.microsoft.com/office/drawing/2014/main" id="{56A20451-9D45-C124-EADA-E3A567F2B1C9}"/>
              </a:ext>
            </a:extLst>
          </p:cNvPr>
          <p:cNvPicPr>
            <a:picLocks noChangeAspect="1"/>
          </p:cNvPicPr>
          <p:nvPr/>
        </p:nvPicPr>
        <p:blipFill>
          <a:blip r:embed="rId4"/>
          <a:stretch>
            <a:fillRect/>
          </a:stretch>
        </p:blipFill>
        <p:spPr>
          <a:xfrm>
            <a:off x="5150501" y="2938103"/>
            <a:ext cx="2300527" cy="1603417"/>
          </a:xfrm>
          <a:prstGeom prst="rect">
            <a:avLst/>
          </a:prstGeom>
        </p:spPr>
      </p:pic>
      <p:pic>
        <p:nvPicPr>
          <p:cNvPr id="28" name="Picture 27">
            <a:extLst>
              <a:ext uri="{FF2B5EF4-FFF2-40B4-BE49-F238E27FC236}">
                <a16:creationId xmlns:a16="http://schemas.microsoft.com/office/drawing/2014/main" id="{878E700B-9CC1-0B06-4018-9C92C465E011}"/>
              </a:ext>
            </a:extLst>
          </p:cNvPr>
          <p:cNvPicPr>
            <a:picLocks noChangeAspect="1"/>
          </p:cNvPicPr>
          <p:nvPr/>
        </p:nvPicPr>
        <p:blipFill>
          <a:blip r:embed="rId5"/>
          <a:stretch>
            <a:fillRect/>
          </a:stretch>
        </p:blipFill>
        <p:spPr>
          <a:xfrm>
            <a:off x="5150501" y="1011803"/>
            <a:ext cx="2300527" cy="1803900"/>
          </a:xfrm>
          <a:prstGeom prst="rect">
            <a:avLst/>
          </a:prstGeom>
        </p:spPr>
      </p:pic>
      <p:grpSp>
        <p:nvGrpSpPr>
          <p:cNvPr id="29" name="Group 28">
            <a:extLst>
              <a:ext uri="{FF2B5EF4-FFF2-40B4-BE49-F238E27FC236}">
                <a16:creationId xmlns:a16="http://schemas.microsoft.com/office/drawing/2014/main" id="{C67D6AF3-EA78-816A-53D7-9479221C2CF8}"/>
              </a:ext>
            </a:extLst>
          </p:cNvPr>
          <p:cNvGrpSpPr/>
          <p:nvPr/>
        </p:nvGrpSpPr>
        <p:grpSpPr>
          <a:xfrm>
            <a:off x="3704986" y="768150"/>
            <a:ext cx="4698431" cy="3893550"/>
            <a:chOff x="3704986" y="768150"/>
            <a:chExt cx="4698431" cy="3893550"/>
          </a:xfrm>
        </p:grpSpPr>
        <p:sp>
          <p:nvSpPr>
            <p:cNvPr id="6" name="Google Shape;776;p59">
              <a:extLst>
                <a:ext uri="{FF2B5EF4-FFF2-40B4-BE49-F238E27FC236}">
                  <a16:creationId xmlns:a16="http://schemas.microsoft.com/office/drawing/2014/main" id="{2E2DAC2F-A960-8E3D-7E26-0E85882C6C18}"/>
                </a:ext>
              </a:extLst>
            </p:cNvPr>
            <p:cNvSpPr/>
            <p:nvPr/>
          </p:nvSpPr>
          <p:spPr>
            <a:xfrm>
              <a:off x="3704986" y="954937"/>
              <a:ext cx="4698431" cy="3706763"/>
            </a:xfrm>
            <a:prstGeom prst="roundRect">
              <a:avLst>
                <a:gd name="adj" fmla="val 3473"/>
              </a:avLst>
            </a:prstGeom>
            <a:solidFill>
              <a:schemeClr val="dk1"/>
            </a:solidFill>
            <a:ln>
              <a:noFill/>
            </a:ln>
            <a:effectLst>
              <a:outerShdw blurRad="28575" dist="9525" dir="1254000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9"/>
            <p:cNvSpPr txBox="1"/>
            <p:nvPr/>
          </p:nvSpPr>
          <p:spPr>
            <a:xfrm>
              <a:off x="3704986" y="768150"/>
              <a:ext cx="4661154" cy="2717445"/>
            </a:xfrm>
            <a:prstGeom prst="rect">
              <a:avLst/>
            </a:prstGeom>
            <a:noFill/>
            <a:ln>
              <a:noFill/>
            </a:ln>
          </p:spPr>
          <p:txBody>
            <a:bodyPr spcFirstLastPara="1" wrap="square" lIns="91425" tIns="91425" rIns="91425" bIns="91425" anchor="ctr" anchorCtr="0">
              <a:noAutofit/>
            </a:bodyPr>
            <a:lstStyle/>
            <a:p>
              <a:pPr marL="285750" lvl="0" indent="-285750">
                <a:buClr>
                  <a:schemeClr val="bg1"/>
                </a:buClr>
                <a:buFont typeface="Wingdings" panose="05000000000000000000" pitchFamily="2" charset="2"/>
                <a:buChar char="Ø"/>
              </a:pPr>
              <a:r>
                <a:rPr lang="en-US" dirty="0">
                  <a:solidFill>
                    <a:srgbClr val="FFFFFF"/>
                  </a:solidFill>
                  <a:latin typeface="Poppins"/>
                  <a:ea typeface="Poppins"/>
                  <a:cs typeface="Poppins"/>
                  <a:sym typeface="Poppins"/>
                </a:rPr>
                <a:t>The chest X-ray and abdominal sonography did not show anything significant.</a:t>
              </a:r>
            </a:p>
            <a:p>
              <a:pPr lvl="0">
                <a:buClr>
                  <a:schemeClr val="bg1"/>
                </a:buClr>
              </a:pPr>
              <a:endParaRPr lang="en-US" dirty="0">
                <a:solidFill>
                  <a:srgbClr val="FFFFFF"/>
                </a:solidFill>
                <a:latin typeface="Poppins"/>
                <a:ea typeface="Poppins"/>
                <a:cs typeface="Poppins"/>
                <a:sym typeface="Poppins"/>
              </a:endParaRPr>
            </a:p>
            <a:p>
              <a:pPr marL="285750" lvl="0" indent="-285750">
                <a:buClr>
                  <a:schemeClr val="bg1"/>
                </a:buClr>
                <a:buFont typeface="Wingdings" panose="05000000000000000000" pitchFamily="2" charset="2"/>
                <a:buChar char="Ø"/>
              </a:pPr>
              <a:r>
                <a:rPr lang="en-US" dirty="0">
                  <a:solidFill>
                    <a:srgbClr val="FFFFFF"/>
                  </a:solidFill>
                  <a:latin typeface="Poppins"/>
                  <a:ea typeface="Poppins"/>
                  <a:cs typeface="Poppins"/>
                  <a:sym typeface="Poppins"/>
                </a:rPr>
                <a:t>Stool exam normal</a:t>
              </a:r>
            </a:p>
          </p:txBody>
        </p:sp>
        <p:pic>
          <p:nvPicPr>
            <p:cNvPr id="8" name="Picture 7">
              <a:extLst>
                <a:ext uri="{FF2B5EF4-FFF2-40B4-BE49-F238E27FC236}">
                  <a16:creationId xmlns:a16="http://schemas.microsoft.com/office/drawing/2014/main" id="{BE8B8714-4D1D-3E1C-0B09-AF995818C453}"/>
                </a:ext>
              </a:extLst>
            </p:cNvPr>
            <p:cNvPicPr>
              <a:picLocks noChangeAspect="1"/>
            </p:cNvPicPr>
            <p:nvPr/>
          </p:nvPicPr>
          <p:blipFill>
            <a:blip r:embed="rId6"/>
            <a:stretch>
              <a:fillRect/>
            </a:stretch>
          </p:blipFill>
          <p:spPr>
            <a:xfrm>
              <a:off x="6372232" y="2626063"/>
              <a:ext cx="1864525" cy="15625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8" name="Google Shape;778;p59"/>
          <p:cNvSpPr txBox="1">
            <a:spLocks noGrp="1"/>
          </p:cNvSpPr>
          <p:nvPr>
            <p:ph type="sldNum" idx="12"/>
          </p:nvPr>
        </p:nvSpPr>
        <p:spPr>
          <a:xfrm>
            <a:off x="8678653" y="4654050"/>
            <a:ext cx="369900" cy="372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18</a:t>
            </a:fld>
            <a:endParaRPr/>
          </a:p>
        </p:txBody>
      </p:sp>
      <p:sp>
        <p:nvSpPr>
          <p:cNvPr id="14" name="Google Shape;777;p59">
            <a:extLst>
              <a:ext uri="{FF2B5EF4-FFF2-40B4-BE49-F238E27FC236}">
                <a16:creationId xmlns:a16="http://schemas.microsoft.com/office/drawing/2014/main" id="{4F836051-2289-D6FB-CA3A-12BF32B52CAA}"/>
              </a:ext>
            </a:extLst>
          </p:cNvPr>
          <p:cNvSpPr txBox="1">
            <a:spLocks/>
          </p:cNvSpPr>
          <p:nvPr/>
        </p:nvSpPr>
        <p:spPr>
          <a:xfrm>
            <a:off x="1132358" y="206410"/>
            <a:ext cx="77040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500"/>
              <a:buFont typeface="Poppins"/>
              <a:buNone/>
              <a:defRPr sz="3500" b="1" i="0" u="none" strike="noStrike" cap="none">
                <a:solidFill>
                  <a:schemeClr val="lt1"/>
                </a:solidFill>
                <a:latin typeface="Poppins"/>
                <a:ea typeface="Poppins"/>
                <a:cs typeface="Poppins"/>
                <a:sym typeface="Poppins"/>
              </a:defRPr>
            </a:lvl1pPr>
            <a:lvl2pPr marR="0" lvl="1" algn="l" rtl="0">
              <a:lnSpc>
                <a:spcPct val="100000"/>
              </a:lnSpc>
              <a:spcBef>
                <a:spcPts val="0"/>
              </a:spcBef>
              <a:spcAft>
                <a:spcPts val="0"/>
              </a:spcAft>
              <a:buClr>
                <a:schemeClr val="lt1"/>
              </a:buClr>
              <a:buSzPts val="3500"/>
              <a:buFont typeface="Poppins"/>
              <a:buNone/>
              <a:defRPr sz="3500" b="0" i="0" u="none" strike="noStrike" cap="none">
                <a:solidFill>
                  <a:schemeClr val="lt1"/>
                </a:solidFill>
                <a:latin typeface="Poppins"/>
                <a:ea typeface="Poppins"/>
                <a:cs typeface="Poppins"/>
                <a:sym typeface="Poppins"/>
              </a:defRPr>
            </a:lvl2pPr>
            <a:lvl3pPr marR="0" lvl="2" algn="l" rtl="0">
              <a:lnSpc>
                <a:spcPct val="100000"/>
              </a:lnSpc>
              <a:spcBef>
                <a:spcPts val="0"/>
              </a:spcBef>
              <a:spcAft>
                <a:spcPts val="0"/>
              </a:spcAft>
              <a:buClr>
                <a:schemeClr val="lt1"/>
              </a:buClr>
              <a:buSzPts val="3500"/>
              <a:buFont typeface="Poppins"/>
              <a:buNone/>
              <a:defRPr sz="3500" b="0" i="0" u="none" strike="noStrike" cap="none">
                <a:solidFill>
                  <a:schemeClr val="lt1"/>
                </a:solidFill>
                <a:latin typeface="Poppins"/>
                <a:ea typeface="Poppins"/>
                <a:cs typeface="Poppins"/>
                <a:sym typeface="Poppins"/>
              </a:defRPr>
            </a:lvl3pPr>
            <a:lvl4pPr marR="0" lvl="3" algn="l" rtl="0">
              <a:lnSpc>
                <a:spcPct val="100000"/>
              </a:lnSpc>
              <a:spcBef>
                <a:spcPts val="0"/>
              </a:spcBef>
              <a:spcAft>
                <a:spcPts val="0"/>
              </a:spcAft>
              <a:buClr>
                <a:schemeClr val="lt1"/>
              </a:buClr>
              <a:buSzPts val="3500"/>
              <a:buFont typeface="Poppins"/>
              <a:buNone/>
              <a:defRPr sz="3500" b="0" i="0" u="none" strike="noStrike" cap="none">
                <a:solidFill>
                  <a:schemeClr val="lt1"/>
                </a:solidFill>
                <a:latin typeface="Poppins"/>
                <a:ea typeface="Poppins"/>
                <a:cs typeface="Poppins"/>
                <a:sym typeface="Poppins"/>
              </a:defRPr>
            </a:lvl4pPr>
            <a:lvl5pPr marR="0" lvl="4" algn="l" rtl="0">
              <a:lnSpc>
                <a:spcPct val="100000"/>
              </a:lnSpc>
              <a:spcBef>
                <a:spcPts val="0"/>
              </a:spcBef>
              <a:spcAft>
                <a:spcPts val="0"/>
              </a:spcAft>
              <a:buClr>
                <a:schemeClr val="lt1"/>
              </a:buClr>
              <a:buSzPts val="3500"/>
              <a:buFont typeface="Poppins"/>
              <a:buNone/>
              <a:defRPr sz="3500" b="0" i="0" u="none" strike="noStrike" cap="none">
                <a:solidFill>
                  <a:schemeClr val="lt1"/>
                </a:solidFill>
                <a:latin typeface="Poppins"/>
                <a:ea typeface="Poppins"/>
                <a:cs typeface="Poppins"/>
                <a:sym typeface="Poppins"/>
              </a:defRPr>
            </a:lvl5pPr>
            <a:lvl6pPr marR="0" lvl="5" algn="l" rtl="0">
              <a:lnSpc>
                <a:spcPct val="100000"/>
              </a:lnSpc>
              <a:spcBef>
                <a:spcPts val="0"/>
              </a:spcBef>
              <a:spcAft>
                <a:spcPts val="0"/>
              </a:spcAft>
              <a:buClr>
                <a:schemeClr val="lt1"/>
              </a:buClr>
              <a:buSzPts val="3500"/>
              <a:buFont typeface="Poppins"/>
              <a:buNone/>
              <a:defRPr sz="3500" b="0" i="0" u="none" strike="noStrike" cap="none">
                <a:solidFill>
                  <a:schemeClr val="lt1"/>
                </a:solidFill>
                <a:latin typeface="Poppins"/>
                <a:ea typeface="Poppins"/>
                <a:cs typeface="Poppins"/>
                <a:sym typeface="Poppins"/>
              </a:defRPr>
            </a:lvl6pPr>
            <a:lvl7pPr marR="0" lvl="6" algn="l" rtl="0">
              <a:lnSpc>
                <a:spcPct val="100000"/>
              </a:lnSpc>
              <a:spcBef>
                <a:spcPts val="0"/>
              </a:spcBef>
              <a:spcAft>
                <a:spcPts val="0"/>
              </a:spcAft>
              <a:buClr>
                <a:schemeClr val="lt1"/>
              </a:buClr>
              <a:buSzPts val="3500"/>
              <a:buFont typeface="Poppins"/>
              <a:buNone/>
              <a:defRPr sz="3500" b="0" i="0" u="none" strike="noStrike" cap="none">
                <a:solidFill>
                  <a:schemeClr val="lt1"/>
                </a:solidFill>
                <a:latin typeface="Poppins"/>
                <a:ea typeface="Poppins"/>
                <a:cs typeface="Poppins"/>
                <a:sym typeface="Poppins"/>
              </a:defRPr>
            </a:lvl7pPr>
            <a:lvl8pPr marR="0" lvl="7" algn="l" rtl="0">
              <a:lnSpc>
                <a:spcPct val="100000"/>
              </a:lnSpc>
              <a:spcBef>
                <a:spcPts val="0"/>
              </a:spcBef>
              <a:spcAft>
                <a:spcPts val="0"/>
              </a:spcAft>
              <a:buClr>
                <a:schemeClr val="lt1"/>
              </a:buClr>
              <a:buSzPts val="3500"/>
              <a:buFont typeface="Poppins"/>
              <a:buNone/>
              <a:defRPr sz="3500" b="0" i="0" u="none" strike="noStrike" cap="none">
                <a:solidFill>
                  <a:schemeClr val="lt1"/>
                </a:solidFill>
                <a:latin typeface="Poppins"/>
                <a:ea typeface="Poppins"/>
                <a:cs typeface="Poppins"/>
                <a:sym typeface="Poppins"/>
              </a:defRPr>
            </a:lvl8pPr>
            <a:lvl9pPr marR="0" lvl="8" algn="l" rtl="0">
              <a:lnSpc>
                <a:spcPct val="100000"/>
              </a:lnSpc>
              <a:spcBef>
                <a:spcPts val="0"/>
              </a:spcBef>
              <a:spcAft>
                <a:spcPts val="0"/>
              </a:spcAft>
              <a:buClr>
                <a:schemeClr val="lt1"/>
              </a:buClr>
              <a:buSzPts val="3500"/>
              <a:buFont typeface="Poppins"/>
              <a:buNone/>
              <a:defRPr sz="3500" b="0" i="0" u="none" strike="noStrike" cap="none">
                <a:solidFill>
                  <a:schemeClr val="lt1"/>
                </a:solidFill>
                <a:latin typeface="Poppins"/>
                <a:ea typeface="Poppins"/>
                <a:cs typeface="Poppins"/>
                <a:sym typeface="Poppins"/>
              </a:defRPr>
            </a:lvl9pPr>
          </a:lstStyle>
          <a:p>
            <a:r>
              <a:rPr lang="en-US" sz="3600" dirty="0"/>
              <a:t>diagnosis</a:t>
            </a:r>
          </a:p>
        </p:txBody>
      </p:sp>
      <p:sp>
        <p:nvSpPr>
          <p:cNvPr id="17" name="Google Shape;776;p59">
            <a:extLst>
              <a:ext uri="{FF2B5EF4-FFF2-40B4-BE49-F238E27FC236}">
                <a16:creationId xmlns:a16="http://schemas.microsoft.com/office/drawing/2014/main" id="{C7D8DB2D-CAE7-2003-2968-F6ABD66156ED}"/>
              </a:ext>
            </a:extLst>
          </p:cNvPr>
          <p:cNvSpPr/>
          <p:nvPr/>
        </p:nvSpPr>
        <p:spPr>
          <a:xfrm>
            <a:off x="327346" y="903001"/>
            <a:ext cx="4381814" cy="2267169"/>
          </a:xfrm>
          <a:prstGeom prst="roundRect">
            <a:avLst>
              <a:gd name="adj" fmla="val 3473"/>
            </a:avLst>
          </a:prstGeom>
          <a:solidFill>
            <a:schemeClr val="dk1"/>
          </a:solidFill>
          <a:ln>
            <a:noFill/>
          </a:ln>
          <a:effectLst>
            <a:outerShdw blurRad="28575" dist="9525" dir="1254000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Picture 20">
            <a:extLst>
              <a:ext uri="{FF2B5EF4-FFF2-40B4-BE49-F238E27FC236}">
                <a16:creationId xmlns:a16="http://schemas.microsoft.com/office/drawing/2014/main" id="{C149A30B-1C7C-F075-F1BF-BA32CE07E8A8}"/>
              </a:ext>
            </a:extLst>
          </p:cNvPr>
          <p:cNvPicPr>
            <a:picLocks noChangeAspect="1"/>
          </p:cNvPicPr>
          <p:nvPr/>
        </p:nvPicPr>
        <p:blipFill>
          <a:blip r:embed="rId3"/>
          <a:stretch>
            <a:fillRect/>
          </a:stretch>
        </p:blipFill>
        <p:spPr>
          <a:xfrm>
            <a:off x="5005788" y="2571750"/>
            <a:ext cx="3911638" cy="2372368"/>
          </a:xfrm>
          <a:prstGeom prst="rect">
            <a:avLst/>
          </a:prstGeom>
        </p:spPr>
      </p:pic>
      <p:sp>
        <p:nvSpPr>
          <p:cNvPr id="13" name="Google Shape;780;p59">
            <a:extLst>
              <a:ext uri="{FF2B5EF4-FFF2-40B4-BE49-F238E27FC236}">
                <a16:creationId xmlns:a16="http://schemas.microsoft.com/office/drawing/2014/main" id="{ED704D0D-F16B-F1CC-AC5B-57D3AA238248}"/>
              </a:ext>
            </a:extLst>
          </p:cNvPr>
          <p:cNvSpPr txBox="1"/>
          <p:nvPr/>
        </p:nvSpPr>
        <p:spPr>
          <a:xfrm>
            <a:off x="454979" y="1129950"/>
            <a:ext cx="4528501" cy="2095531"/>
          </a:xfrm>
          <a:prstGeom prst="rect">
            <a:avLst/>
          </a:prstGeom>
          <a:noFill/>
          <a:ln>
            <a:noFill/>
          </a:ln>
        </p:spPr>
        <p:txBody>
          <a:bodyPr spcFirstLastPara="1" wrap="square" lIns="91425" tIns="91425" rIns="91425" bIns="91425" anchor="ctr" anchorCtr="0">
            <a:noAutofit/>
          </a:bodyPr>
          <a:lstStyle/>
          <a:p>
            <a:pPr marL="285750" lvl="0" indent="-285750">
              <a:buClr>
                <a:schemeClr val="bg1"/>
              </a:buClr>
              <a:buFont typeface="Wingdings" panose="05000000000000000000" pitchFamily="2" charset="2"/>
              <a:buChar char="Ø"/>
            </a:pPr>
            <a:r>
              <a:rPr lang="en-US" dirty="0">
                <a:solidFill>
                  <a:schemeClr val="bg1"/>
                </a:solidFill>
                <a:latin typeface="Poppins"/>
                <a:ea typeface="Poppins"/>
                <a:cs typeface="Poppins"/>
                <a:sym typeface="Poppins"/>
              </a:rPr>
              <a:t>Amplification and sequencing of specific </a:t>
            </a:r>
            <a:r>
              <a:rPr lang="en-US" dirty="0" err="1">
                <a:solidFill>
                  <a:srgbClr val="92D050"/>
                </a:solidFill>
                <a:latin typeface="Poppins"/>
                <a:ea typeface="Poppins"/>
                <a:cs typeface="Poppins"/>
                <a:sym typeface="Poppins"/>
              </a:rPr>
              <a:t>BimA</a:t>
            </a:r>
            <a:r>
              <a:rPr lang="en-US" dirty="0">
                <a:solidFill>
                  <a:srgbClr val="92D050"/>
                </a:solidFill>
                <a:latin typeface="Poppins"/>
                <a:ea typeface="Poppins"/>
                <a:cs typeface="Poppins"/>
                <a:sym typeface="Poppins"/>
              </a:rPr>
              <a:t>, IS407-flip and 23S rRNA</a:t>
            </a:r>
            <a:r>
              <a:rPr lang="en-US" dirty="0">
                <a:solidFill>
                  <a:schemeClr val="bg1"/>
                </a:solidFill>
                <a:latin typeface="Poppins"/>
                <a:ea typeface="Poppins"/>
                <a:cs typeface="Poppins"/>
                <a:sym typeface="Poppins"/>
              </a:rPr>
              <a:t> genes</a:t>
            </a:r>
          </a:p>
          <a:p>
            <a:pPr marL="285750" lvl="0" indent="-285750">
              <a:buClr>
                <a:schemeClr val="bg1"/>
              </a:buClr>
              <a:buFont typeface="Wingdings" panose="05000000000000000000" pitchFamily="2" charset="2"/>
              <a:buChar char="Ø"/>
            </a:pPr>
            <a:endParaRPr lang="en-US" dirty="0">
              <a:solidFill>
                <a:schemeClr val="bg1"/>
              </a:solidFill>
              <a:latin typeface="Poppins"/>
              <a:ea typeface="Poppins"/>
              <a:cs typeface="Poppins"/>
              <a:sym typeface="Poppins"/>
            </a:endParaRPr>
          </a:p>
          <a:p>
            <a:pPr marL="285750" lvl="0" indent="-285750">
              <a:buClr>
                <a:schemeClr val="bg1"/>
              </a:buClr>
              <a:buFont typeface="Wingdings" panose="05000000000000000000" pitchFamily="2" charset="2"/>
              <a:buChar char="Ø"/>
            </a:pPr>
            <a:r>
              <a:rPr lang="en-US" dirty="0">
                <a:solidFill>
                  <a:schemeClr val="bg1"/>
                </a:solidFill>
                <a:latin typeface="Poppins"/>
                <a:ea typeface="Poppins"/>
                <a:cs typeface="Poppins"/>
                <a:sym typeface="Poppins"/>
              </a:rPr>
              <a:t>Culture</a:t>
            </a:r>
          </a:p>
          <a:p>
            <a:pPr lvl="0">
              <a:buClr>
                <a:schemeClr val="bg1"/>
              </a:buClr>
            </a:pPr>
            <a:endParaRPr lang="en-US" dirty="0">
              <a:solidFill>
                <a:schemeClr val="bg1"/>
              </a:solidFill>
              <a:latin typeface="Poppins"/>
              <a:ea typeface="Poppins"/>
              <a:cs typeface="Poppins"/>
              <a:sym typeface="Poppins"/>
            </a:endParaRPr>
          </a:p>
          <a:p>
            <a:pPr marL="285750" lvl="0" indent="-285750">
              <a:buClr>
                <a:schemeClr val="bg1"/>
              </a:buClr>
              <a:buFont typeface="Wingdings" panose="05000000000000000000" pitchFamily="2" charset="2"/>
              <a:buChar char="Ø"/>
            </a:pPr>
            <a:r>
              <a:rPr lang="en-US" dirty="0">
                <a:solidFill>
                  <a:srgbClr val="FFFFFF"/>
                </a:solidFill>
                <a:latin typeface="Poppins"/>
                <a:ea typeface="Poppins"/>
                <a:cs typeface="Poppins"/>
                <a:sym typeface="Poppins"/>
              </a:rPr>
              <a:t>Serology :</a:t>
            </a:r>
          </a:p>
          <a:p>
            <a:pPr lvl="0">
              <a:buClr>
                <a:schemeClr val="bg1"/>
              </a:buClr>
            </a:pPr>
            <a:r>
              <a:rPr lang="en-US" dirty="0">
                <a:solidFill>
                  <a:srgbClr val="FFFFFF"/>
                </a:solidFill>
                <a:latin typeface="Poppins"/>
                <a:ea typeface="Poppins"/>
                <a:cs typeface="Poppins"/>
                <a:sym typeface="Poppins"/>
              </a:rPr>
              <a:t>CRP                                     56 mg/L </a:t>
            </a:r>
          </a:p>
          <a:p>
            <a:pPr lvl="0">
              <a:buClr>
                <a:schemeClr val="bg1"/>
              </a:buClr>
            </a:pPr>
            <a:r>
              <a:rPr lang="en-US" dirty="0">
                <a:solidFill>
                  <a:srgbClr val="FFFFFF"/>
                </a:solidFill>
                <a:latin typeface="Poppins"/>
                <a:ea typeface="Poppins"/>
                <a:cs typeface="Poppins"/>
                <a:sym typeface="Poppins"/>
              </a:rPr>
              <a:t>Spot staining test            positive</a:t>
            </a:r>
          </a:p>
          <a:p>
            <a:pPr lvl="0">
              <a:buClr>
                <a:schemeClr val="bg1"/>
              </a:buClr>
            </a:pPr>
            <a:endParaRPr lang="en-US" dirty="0">
              <a:solidFill>
                <a:srgbClr val="FFFFFF"/>
              </a:solidFill>
              <a:latin typeface="Poppins"/>
              <a:ea typeface="Poppins"/>
              <a:cs typeface="Poppins"/>
              <a:sym typeface="Poppins"/>
            </a:endParaRPr>
          </a:p>
          <a:p>
            <a:pPr lvl="0">
              <a:buClr>
                <a:schemeClr val="bg1"/>
              </a:buClr>
            </a:pPr>
            <a:endParaRPr dirty="0">
              <a:solidFill>
                <a:srgbClr val="FFFFFF"/>
              </a:solidFill>
              <a:latin typeface="Poppins"/>
              <a:ea typeface="Poppins"/>
              <a:cs typeface="Poppins"/>
              <a:sym typeface="Poppins"/>
            </a:endParaRPr>
          </a:p>
        </p:txBody>
      </p:sp>
      <p:pic>
        <p:nvPicPr>
          <p:cNvPr id="2" name="Picture 1">
            <a:extLst>
              <a:ext uri="{FF2B5EF4-FFF2-40B4-BE49-F238E27FC236}">
                <a16:creationId xmlns:a16="http://schemas.microsoft.com/office/drawing/2014/main" id="{A4820F22-B0D4-0DF8-8B32-76DF2EC5B3CC}"/>
              </a:ext>
            </a:extLst>
          </p:cNvPr>
          <p:cNvPicPr>
            <a:picLocks noChangeAspect="1"/>
          </p:cNvPicPr>
          <p:nvPr/>
        </p:nvPicPr>
        <p:blipFill>
          <a:blip r:embed="rId4"/>
          <a:stretch>
            <a:fillRect/>
          </a:stretch>
        </p:blipFill>
        <p:spPr>
          <a:xfrm>
            <a:off x="472126" y="206410"/>
            <a:ext cx="470046" cy="572700"/>
          </a:xfrm>
          <a:prstGeom prst="rect">
            <a:avLst/>
          </a:prstGeom>
        </p:spPr>
      </p:pic>
      <p:pic>
        <p:nvPicPr>
          <p:cNvPr id="19" name="Picture 18">
            <a:extLst>
              <a:ext uri="{FF2B5EF4-FFF2-40B4-BE49-F238E27FC236}">
                <a16:creationId xmlns:a16="http://schemas.microsoft.com/office/drawing/2014/main" id="{B7A884A9-2EB8-8AD7-3814-364F292382EF}"/>
              </a:ext>
            </a:extLst>
          </p:cNvPr>
          <p:cNvPicPr>
            <a:picLocks noChangeAspect="1"/>
          </p:cNvPicPr>
          <p:nvPr/>
        </p:nvPicPr>
        <p:blipFill>
          <a:blip r:embed="rId5"/>
          <a:stretch>
            <a:fillRect/>
          </a:stretch>
        </p:blipFill>
        <p:spPr>
          <a:xfrm>
            <a:off x="4983480" y="117449"/>
            <a:ext cx="3956255" cy="2267169"/>
          </a:xfrm>
          <a:prstGeom prst="rect">
            <a:avLst/>
          </a:prstGeom>
        </p:spPr>
      </p:pic>
      <p:pic>
        <p:nvPicPr>
          <p:cNvPr id="7" name="Picture 6">
            <a:extLst>
              <a:ext uri="{FF2B5EF4-FFF2-40B4-BE49-F238E27FC236}">
                <a16:creationId xmlns:a16="http://schemas.microsoft.com/office/drawing/2014/main" id="{B3DE8604-EDA5-BB2B-CBB4-9B6B4F60FB46}"/>
              </a:ext>
            </a:extLst>
          </p:cNvPr>
          <p:cNvPicPr>
            <a:picLocks noChangeAspect="1"/>
          </p:cNvPicPr>
          <p:nvPr/>
        </p:nvPicPr>
        <p:blipFill>
          <a:blip r:embed="rId6"/>
          <a:stretch>
            <a:fillRect/>
          </a:stretch>
        </p:blipFill>
        <p:spPr>
          <a:xfrm>
            <a:off x="454979" y="3290220"/>
            <a:ext cx="4147501" cy="1716938"/>
          </a:xfrm>
          <a:prstGeom prst="rect">
            <a:avLst/>
          </a:prstGeom>
        </p:spPr>
      </p:pic>
      <p:pic>
        <p:nvPicPr>
          <p:cNvPr id="9" name="Picture 8">
            <a:extLst>
              <a:ext uri="{FF2B5EF4-FFF2-40B4-BE49-F238E27FC236}">
                <a16:creationId xmlns:a16="http://schemas.microsoft.com/office/drawing/2014/main" id="{2792827C-263B-8CB3-22C8-4ABFBCE80A1E}"/>
              </a:ext>
            </a:extLst>
          </p:cNvPr>
          <p:cNvPicPr>
            <a:picLocks noChangeAspect="1"/>
          </p:cNvPicPr>
          <p:nvPr/>
        </p:nvPicPr>
        <p:blipFill>
          <a:blip r:embed="rId7">
            <a:biLevel thresh="25000"/>
          </a:blip>
          <a:stretch>
            <a:fillRect/>
          </a:stretch>
        </p:blipFill>
        <p:spPr>
          <a:xfrm>
            <a:off x="4254978" y="1411161"/>
            <a:ext cx="347502" cy="341406"/>
          </a:xfrm>
          <a:prstGeom prst="rect">
            <a:avLst/>
          </a:prstGeom>
        </p:spPr>
      </p:pic>
      <p:grpSp>
        <p:nvGrpSpPr>
          <p:cNvPr id="23" name="Group 22">
            <a:extLst>
              <a:ext uri="{FF2B5EF4-FFF2-40B4-BE49-F238E27FC236}">
                <a16:creationId xmlns:a16="http://schemas.microsoft.com/office/drawing/2014/main" id="{0B5A7609-5C5B-1DD6-E19A-60492BA7E954}"/>
              </a:ext>
            </a:extLst>
          </p:cNvPr>
          <p:cNvGrpSpPr/>
          <p:nvPr/>
        </p:nvGrpSpPr>
        <p:grpSpPr>
          <a:xfrm>
            <a:off x="4855941" y="-170890"/>
            <a:ext cx="4476327" cy="5512510"/>
            <a:chOff x="4855941" y="-170890"/>
            <a:chExt cx="4476327" cy="5512510"/>
          </a:xfrm>
        </p:grpSpPr>
        <p:sp>
          <p:nvSpPr>
            <p:cNvPr id="10" name="Google Shape;776;p59">
              <a:extLst>
                <a:ext uri="{FF2B5EF4-FFF2-40B4-BE49-F238E27FC236}">
                  <a16:creationId xmlns:a16="http://schemas.microsoft.com/office/drawing/2014/main" id="{81319B6F-BD90-19F5-0C1E-227966470137}"/>
                </a:ext>
              </a:extLst>
            </p:cNvPr>
            <p:cNvSpPr/>
            <p:nvPr/>
          </p:nvSpPr>
          <p:spPr>
            <a:xfrm>
              <a:off x="4855941" y="-83820"/>
              <a:ext cx="4381814" cy="5425440"/>
            </a:xfrm>
            <a:prstGeom prst="roundRect">
              <a:avLst>
                <a:gd name="adj" fmla="val 3473"/>
              </a:avLst>
            </a:prstGeom>
            <a:solidFill>
              <a:schemeClr val="dk1"/>
            </a:solidFill>
            <a:ln>
              <a:noFill/>
            </a:ln>
            <a:effectLst>
              <a:outerShdw blurRad="28575" dist="9525" dir="1254000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80;p59">
              <a:extLst>
                <a:ext uri="{FF2B5EF4-FFF2-40B4-BE49-F238E27FC236}">
                  <a16:creationId xmlns:a16="http://schemas.microsoft.com/office/drawing/2014/main" id="{54C1E863-C33B-EFD8-547F-BDDBD94C320D}"/>
                </a:ext>
              </a:extLst>
            </p:cNvPr>
            <p:cNvSpPr txBox="1"/>
            <p:nvPr/>
          </p:nvSpPr>
          <p:spPr>
            <a:xfrm>
              <a:off x="4983480" y="-170890"/>
              <a:ext cx="4048009" cy="4125670"/>
            </a:xfrm>
            <a:prstGeom prst="rect">
              <a:avLst/>
            </a:prstGeom>
            <a:noFill/>
            <a:ln>
              <a:noFill/>
            </a:ln>
          </p:spPr>
          <p:txBody>
            <a:bodyPr spcFirstLastPara="1" wrap="square" lIns="91425" tIns="91425" rIns="91425" bIns="91425" anchor="ctr" anchorCtr="0">
              <a:noAutofit/>
            </a:bodyPr>
            <a:lstStyle/>
            <a:p>
              <a:pPr marL="285750" lvl="0" indent="-285750">
                <a:buClr>
                  <a:schemeClr val="bg1"/>
                </a:buClr>
                <a:buFont typeface="Wingdings" panose="05000000000000000000" pitchFamily="2" charset="2"/>
                <a:buChar char="Ø"/>
              </a:pPr>
              <a:r>
                <a:rPr lang="en-US" dirty="0">
                  <a:solidFill>
                    <a:srgbClr val="FFFFFF"/>
                  </a:solidFill>
                  <a:latin typeface="Poppins"/>
                  <a:ea typeface="Poppins"/>
                  <a:cs typeface="Poppins"/>
                  <a:sym typeface="Poppins"/>
                </a:rPr>
                <a:t> </a:t>
              </a:r>
              <a:r>
                <a:rPr lang="en-US" sz="1800" dirty="0">
                  <a:solidFill>
                    <a:srgbClr val="92D050"/>
                  </a:solidFill>
                  <a:latin typeface="Poppins"/>
                  <a:ea typeface="Poppins"/>
                  <a:cs typeface="Poppins"/>
                  <a:sym typeface="Poppins"/>
                </a:rPr>
                <a:t>imipenem</a:t>
              </a:r>
              <a:r>
                <a:rPr lang="en-US" dirty="0">
                  <a:solidFill>
                    <a:srgbClr val="FFFFFF"/>
                  </a:solidFill>
                  <a:latin typeface="Poppins"/>
                  <a:ea typeface="Poppins"/>
                  <a:cs typeface="Poppins"/>
                  <a:sym typeface="Poppins"/>
                </a:rPr>
                <a:t> and </a:t>
              </a:r>
              <a:r>
                <a:rPr lang="en-US" sz="1800" dirty="0">
                  <a:solidFill>
                    <a:srgbClr val="C00000"/>
                  </a:solidFill>
                  <a:latin typeface="Poppins"/>
                  <a:ea typeface="Poppins"/>
                  <a:cs typeface="Poppins"/>
                  <a:sym typeface="Poppins"/>
                </a:rPr>
                <a:t>doxycycline</a:t>
              </a:r>
              <a:r>
                <a:rPr lang="en-US" dirty="0">
                  <a:solidFill>
                    <a:srgbClr val="FFFFFF"/>
                  </a:solidFill>
                  <a:latin typeface="Poppins"/>
                  <a:ea typeface="Poppins"/>
                  <a:cs typeface="Poppins"/>
                  <a:sym typeface="Poppins"/>
                </a:rPr>
                <a:t> for one month </a:t>
              </a:r>
            </a:p>
            <a:p>
              <a:pPr marL="285750" lvl="0" indent="-285750">
                <a:buClr>
                  <a:schemeClr val="bg1"/>
                </a:buClr>
                <a:buFont typeface="Wingdings" panose="05000000000000000000" pitchFamily="2" charset="2"/>
                <a:buChar char="Ø"/>
              </a:pPr>
              <a:r>
                <a:rPr lang="en-US" dirty="0">
                  <a:solidFill>
                    <a:srgbClr val="FFFFFF"/>
                  </a:solidFill>
                  <a:latin typeface="Poppins"/>
                  <a:ea typeface="Poppins"/>
                  <a:cs typeface="Poppins"/>
                  <a:sym typeface="Poppins"/>
                </a:rPr>
                <a:t>followed by oral azithromycin and doxycycline for six months.</a:t>
              </a:r>
            </a:p>
            <a:p>
              <a:pPr marL="285750" lvl="0" indent="-285750">
                <a:buClr>
                  <a:schemeClr val="bg1"/>
                </a:buClr>
                <a:buFont typeface="Wingdings" panose="05000000000000000000" pitchFamily="2" charset="2"/>
                <a:buChar char="Ø"/>
              </a:pPr>
              <a:r>
                <a:rPr lang="en-US" sz="1600" dirty="0">
                  <a:solidFill>
                    <a:srgbClr val="92D050"/>
                  </a:solidFill>
                  <a:latin typeface="Poppins"/>
                  <a:ea typeface="Poppins"/>
                  <a:cs typeface="Poppins"/>
                  <a:sym typeface="Poppins"/>
                </a:rPr>
                <a:t>Surgical treatment </a:t>
              </a:r>
              <a:r>
                <a:rPr lang="en-US" dirty="0">
                  <a:solidFill>
                    <a:srgbClr val="FFFFFF"/>
                  </a:solidFill>
                  <a:latin typeface="Poppins"/>
                  <a:ea typeface="Poppins"/>
                  <a:cs typeface="Poppins"/>
                  <a:sym typeface="Poppins"/>
                </a:rPr>
                <a:t>may be necessary for abscess formation in organs such as the prostate gland</a:t>
              </a:r>
            </a:p>
            <a:p>
              <a:pPr marL="285750" lvl="0" indent="-285750">
                <a:buClr>
                  <a:schemeClr val="bg1"/>
                </a:buClr>
                <a:buFont typeface="Wingdings" panose="05000000000000000000" pitchFamily="2" charset="2"/>
                <a:buChar char="Ø"/>
              </a:pPr>
              <a:r>
                <a:rPr lang="en-US" dirty="0">
                  <a:solidFill>
                    <a:srgbClr val="FFFFFF"/>
                  </a:solidFill>
                  <a:latin typeface="Poppins"/>
                  <a:ea typeface="Poppins"/>
                  <a:cs typeface="Poppins"/>
                  <a:sym typeface="Poppins"/>
                </a:rPr>
                <a:t>No vaccine has been discovered for this</a:t>
              </a:r>
              <a:endParaRPr dirty="0">
                <a:solidFill>
                  <a:srgbClr val="FFFFFF"/>
                </a:solidFill>
                <a:latin typeface="Poppins"/>
                <a:ea typeface="Poppins"/>
                <a:cs typeface="Poppins"/>
                <a:sym typeface="Poppins"/>
              </a:endParaRPr>
            </a:p>
          </p:txBody>
        </p:sp>
        <p:sp>
          <p:nvSpPr>
            <p:cNvPr id="16" name="Google Shape;777;p59">
              <a:extLst>
                <a:ext uri="{FF2B5EF4-FFF2-40B4-BE49-F238E27FC236}">
                  <a16:creationId xmlns:a16="http://schemas.microsoft.com/office/drawing/2014/main" id="{04CB9174-6064-901D-9802-F15F9C62A8B5}"/>
                </a:ext>
              </a:extLst>
            </p:cNvPr>
            <p:cNvSpPr txBox="1">
              <a:spLocks/>
            </p:cNvSpPr>
            <p:nvPr/>
          </p:nvSpPr>
          <p:spPr>
            <a:xfrm>
              <a:off x="5689970" y="242031"/>
              <a:ext cx="3642298"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500"/>
                <a:buFont typeface="Poppins"/>
                <a:buNone/>
                <a:defRPr sz="3500" b="1" i="0" u="none" strike="noStrike" cap="none">
                  <a:solidFill>
                    <a:schemeClr val="lt1"/>
                  </a:solidFill>
                  <a:latin typeface="Poppins"/>
                  <a:ea typeface="Poppins"/>
                  <a:cs typeface="Poppins"/>
                  <a:sym typeface="Poppins"/>
                </a:defRPr>
              </a:lvl1pPr>
              <a:lvl2pPr marR="0" lvl="1" algn="l" rtl="0">
                <a:lnSpc>
                  <a:spcPct val="100000"/>
                </a:lnSpc>
                <a:spcBef>
                  <a:spcPts val="0"/>
                </a:spcBef>
                <a:spcAft>
                  <a:spcPts val="0"/>
                </a:spcAft>
                <a:buClr>
                  <a:schemeClr val="lt1"/>
                </a:buClr>
                <a:buSzPts val="3500"/>
                <a:buFont typeface="Poppins"/>
                <a:buNone/>
                <a:defRPr sz="3500" b="0" i="0" u="none" strike="noStrike" cap="none">
                  <a:solidFill>
                    <a:schemeClr val="lt1"/>
                  </a:solidFill>
                  <a:latin typeface="Poppins"/>
                  <a:ea typeface="Poppins"/>
                  <a:cs typeface="Poppins"/>
                  <a:sym typeface="Poppins"/>
                </a:defRPr>
              </a:lvl2pPr>
              <a:lvl3pPr marR="0" lvl="2" algn="l" rtl="0">
                <a:lnSpc>
                  <a:spcPct val="100000"/>
                </a:lnSpc>
                <a:spcBef>
                  <a:spcPts val="0"/>
                </a:spcBef>
                <a:spcAft>
                  <a:spcPts val="0"/>
                </a:spcAft>
                <a:buClr>
                  <a:schemeClr val="lt1"/>
                </a:buClr>
                <a:buSzPts val="3500"/>
                <a:buFont typeface="Poppins"/>
                <a:buNone/>
                <a:defRPr sz="3500" b="0" i="0" u="none" strike="noStrike" cap="none">
                  <a:solidFill>
                    <a:schemeClr val="lt1"/>
                  </a:solidFill>
                  <a:latin typeface="Poppins"/>
                  <a:ea typeface="Poppins"/>
                  <a:cs typeface="Poppins"/>
                  <a:sym typeface="Poppins"/>
                </a:defRPr>
              </a:lvl3pPr>
              <a:lvl4pPr marR="0" lvl="3" algn="l" rtl="0">
                <a:lnSpc>
                  <a:spcPct val="100000"/>
                </a:lnSpc>
                <a:spcBef>
                  <a:spcPts val="0"/>
                </a:spcBef>
                <a:spcAft>
                  <a:spcPts val="0"/>
                </a:spcAft>
                <a:buClr>
                  <a:schemeClr val="lt1"/>
                </a:buClr>
                <a:buSzPts val="3500"/>
                <a:buFont typeface="Poppins"/>
                <a:buNone/>
                <a:defRPr sz="3500" b="0" i="0" u="none" strike="noStrike" cap="none">
                  <a:solidFill>
                    <a:schemeClr val="lt1"/>
                  </a:solidFill>
                  <a:latin typeface="Poppins"/>
                  <a:ea typeface="Poppins"/>
                  <a:cs typeface="Poppins"/>
                  <a:sym typeface="Poppins"/>
                </a:defRPr>
              </a:lvl4pPr>
              <a:lvl5pPr marR="0" lvl="4" algn="l" rtl="0">
                <a:lnSpc>
                  <a:spcPct val="100000"/>
                </a:lnSpc>
                <a:spcBef>
                  <a:spcPts val="0"/>
                </a:spcBef>
                <a:spcAft>
                  <a:spcPts val="0"/>
                </a:spcAft>
                <a:buClr>
                  <a:schemeClr val="lt1"/>
                </a:buClr>
                <a:buSzPts val="3500"/>
                <a:buFont typeface="Poppins"/>
                <a:buNone/>
                <a:defRPr sz="3500" b="0" i="0" u="none" strike="noStrike" cap="none">
                  <a:solidFill>
                    <a:schemeClr val="lt1"/>
                  </a:solidFill>
                  <a:latin typeface="Poppins"/>
                  <a:ea typeface="Poppins"/>
                  <a:cs typeface="Poppins"/>
                  <a:sym typeface="Poppins"/>
                </a:defRPr>
              </a:lvl5pPr>
              <a:lvl6pPr marR="0" lvl="5" algn="l" rtl="0">
                <a:lnSpc>
                  <a:spcPct val="100000"/>
                </a:lnSpc>
                <a:spcBef>
                  <a:spcPts val="0"/>
                </a:spcBef>
                <a:spcAft>
                  <a:spcPts val="0"/>
                </a:spcAft>
                <a:buClr>
                  <a:schemeClr val="lt1"/>
                </a:buClr>
                <a:buSzPts val="3500"/>
                <a:buFont typeface="Poppins"/>
                <a:buNone/>
                <a:defRPr sz="3500" b="0" i="0" u="none" strike="noStrike" cap="none">
                  <a:solidFill>
                    <a:schemeClr val="lt1"/>
                  </a:solidFill>
                  <a:latin typeface="Poppins"/>
                  <a:ea typeface="Poppins"/>
                  <a:cs typeface="Poppins"/>
                  <a:sym typeface="Poppins"/>
                </a:defRPr>
              </a:lvl6pPr>
              <a:lvl7pPr marR="0" lvl="6" algn="l" rtl="0">
                <a:lnSpc>
                  <a:spcPct val="100000"/>
                </a:lnSpc>
                <a:spcBef>
                  <a:spcPts val="0"/>
                </a:spcBef>
                <a:spcAft>
                  <a:spcPts val="0"/>
                </a:spcAft>
                <a:buClr>
                  <a:schemeClr val="lt1"/>
                </a:buClr>
                <a:buSzPts val="3500"/>
                <a:buFont typeface="Poppins"/>
                <a:buNone/>
                <a:defRPr sz="3500" b="0" i="0" u="none" strike="noStrike" cap="none">
                  <a:solidFill>
                    <a:schemeClr val="lt1"/>
                  </a:solidFill>
                  <a:latin typeface="Poppins"/>
                  <a:ea typeface="Poppins"/>
                  <a:cs typeface="Poppins"/>
                  <a:sym typeface="Poppins"/>
                </a:defRPr>
              </a:lvl7pPr>
              <a:lvl8pPr marR="0" lvl="7" algn="l" rtl="0">
                <a:lnSpc>
                  <a:spcPct val="100000"/>
                </a:lnSpc>
                <a:spcBef>
                  <a:spcPts val="0"/>
                </a:spcBef>
                <a:spcAft>
                  <a:spcPts val="0"/>
                </a:spcAft>
                <a:buClr>
                  <a:schemeClr val="lt1"/>
                </a:buClr>
                <a:buSzPts val="3500"/>
                <a:buFont typeface="Poppins"/>
                <a:buNone/>
                <a:defRPr sz="3500" b="0" i="0" u="none" strike="noStrike" cap="none">
                  <a:solidFill>
                    <a:schemeClr val="lt1"/>
                  </a:solidFill>
                  <a:latin typeface="Poppins"/>
                  <a:ea typeface="Poppins"/>
                  <a:cs typeface="Poppins"/>
                  <a:sym typeface="Poppins"/>
                </a:defRPr>
              </a:lvl8pPr>
              <a:lvl9pPr marR="0" lvl="8" algn="l" rtl="0">
                <a:lnSpc>
                  <a:spcPct val="100000"/>
                </a:lnSpc>
                <a:spcBef>
                  <a:spcPts val="0"/>
                </a:spcBef>
                <a:spcAft>
                  <a:spcPts val="0"/>
                </a:spcAft>
                <a:buClr>
                  <a:schemeClr val="lt1"/>
                </a:buClr>
                <a:buSzPts val="3500"/>
                <a:buFont typeface="Poppins"/>
                <a:buNone/>
                <a:defRPr sz="3500" b="0" i="0" u="none" strike="noStrike" cap="none">
                  <a:solidFill>
                    <a:schemeClr val="lt1"/>
                  </a:solidFill>
                  <a:latin typeface="Poppins"/>
                  <a:ea typeface="Poppins"/>
                  <a:cs typeface="Poppins"/>
                  <a:sym typeface="Poppins"/>
                </a:defRPr>
              </a:lvl9pPr>
            </a:lstStyle>
            <a:p>
              <a:r>
                <a:rPr lang="en-US" sz="3600" dirty="0"/>
                <a:t>Treatment</a:t>
              </a:r>
            </a:p>
          </p:txBody>
        </p:sp>
        <p:pic>
          <p:nvPicPr>
            <p:cNvPr id="18" name="Picture 17">
              <a:extLst>
                <a:ext uri="{FF2B5EF4-FFF2-40B4-BE49-F238E27FC236}">
                  <a16:creationId xmlns:a16="http://schemas.microsoft.com/office/drawing/2014/main" id="{FD7F9633-6C85-9B02-5878-C9D1356D8A68}"/>
                </a:ext>
              </a:extLst>
            </p:cNvPr>
            <p:cNvPicPr>
              <a:picLocks noChangeAspect="1"/>
            </p:cNvPicPr>
            <p:nvPr/>
          </p:nvPicPr>
          <p:blipFill>
            <a:blip r:embed="rId8"/>
            <a:stretch>
              <a:fillRect/>
            </a:stretch>
          </p:blipFill>
          <p:spPr>
            <a:xfrm>
              <a:off x="5087452" y="261795"/>
              <a:ext cx="446819" cy="539907"/>
            </a:xfrm>
            <a:prstGeom prst="rect">
              <a:avLst/>
            </a:prstGeom>
          </p:spPr>
        </p:pic>
        <p:pic>
          <p:nvPicPr>
            <p:cNvPr id="22" name="Picture 21">
              <a:extLst>
                <a:ext uri="{FF2B5EF4-FFF2-40B4-BE49-F238E27FC236}">
                  <a16:creationId xmlns:a16="http://schemas.microsoft.com/office/drawing/2014/main" id="{2C0EB989-0EA9-B884-636F-C2844D96FD5E}"/>
                </a:ext>
              </a:extLst>
            </p:cNvPr>
            <p:cNvPicPr>
              <a:picLocks noChangeAspect="1"/>
            </p:cNvPicPr>
            <p:nvPr/>
          </p:nvPicPr>
          <p:blipFill>
            <a:blip r:embed="rId9"/>
            <a:stretch>
              <a:fillRect/>
            </a:stretch>
          </p:blipFill>
          <p:spPr>
            <a:xfrm>
              <a:off x="5614121" y="2873797"/>
              <a:ext cx="2640191" cy="1980143"/>
            </a:xfrm>
            <a:prstGeom prst="rect">
              <a:avLst/>
            </a:prstGeom>
          </p:spPr>
        </p:pic>
      </p:grpSp>
    </p:spTree>
    <p:extLst>
      <p:ext uri="{BB962C8B-B14F-4D97-AF65-F5344CB8AC3E}">
        <p14:creationId xmlns:p14="http://schemas.microsoft.com/office/powerpoint/2010/main" val="94630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6" name="Picture 5">
            <a:extLst>
              <a:ext uri="{FF2B5EF4-FFF2-40B4-BE49-F238E27FC236}">
                <a16:creationId xmlns:a16="http://schemas.microsoft.com/office/drawing/2014/main" id="{C898437B-149C-A166-6929-C303AC5F2725}"/>
              </a:ext>
            </a:extLst>
          </p:cNvPr>
          <p:cNvPicPr>
            <a:picLocks noChangeAspect="1"/>
          </p:cNvPicPr>
          <p:nvPr/>
        </p:nvPicPr>
        <p:blipFill>
          <a:blip r:embed="rId3">
            <a:alphaModFix amt="20000"/>
          </a:blip>
          <a:stretch>
            <a:fillRect/>
          </a:stretch>
        </p:blipFill>
        <p:spPr>
          <a:xfrm>
            <a:off x="0" y="-762000"/>
            <a:ext cx="9144000" cy="6788727"/>
          </a:xfrm>
          <a:prstGeom prst="rect">
            <a:avLst/>
          </a:prstGeom>
        </p:spPr>
      </p:pic>
      <p:sp>
        <p:nvSpPr>
          <p:cNvPr id="451" name="Google Shape;451;p48"/>
          <p:cNvSpPr txBox="1">
            <a:spLocks noGrp="1"/>
          </p:cNvSpPr>
          <p:nvPr>
            <p:ph type="title"/>
          </p:nvPr>
        </p:nvSpPr>
        <p:spPr>
          <a:xfrm>
            <a:off x="988575" y="339100"/>
            <a:ext cx="4320600" cy="400800"/>
          </a:xfrm>
          <a:prstGeom prst="rect">
            <a:avLst/>
          </a:prstGeom>
        </p:spPr>
        <p:txBody>
          <a:bodyPr spcFirstLastPara="1" wrap="square" lIns="91425" tIns="91425" rIns="91425" bIns="91425" anchor="ctr" anchorCtr="0">
            <a:noAutofit/>
          </a:bodyPr>
          <a:lstStyle/>
          <a:p>
            <a:pPr lvl="0"/>
            <a:r>
              <a:rPr lang="en-US" sz="3600" dirty="0">
                <a:cs typeface="+mn-cs"/>
              </a:rPr>
              <a:t>Glanders (</a:t>
            </a:r>
            <a:r>
              <a:rPr lang="fa-IR" sz="3600" dirty="0">
                <a:cs typeface="+mn-cs"/>
              </a:rPr>
              <a:t>مشمشه</a:t>
            </a:r>
            <a:r>
              <a:rPr lang="en-US" sz="3600" dirty="0">
                <a:cs typeface="+mn-cs"/>
              </a:rPr>
              <a:t>)</a:t>
            </a:r>
            <a:endParaRPr sz="3600" dirty="0">
              <a:cs typeface="+mn-cs"/>
            </a:endParaRPr>
          </a:p>
        </p:txBody>
      </p:sp>
      <p:sp>
        <p:nvSpPr>
          <p:cNvPr id="452" name="Google Shape;452;p48"/>
          <p:cNvSpPr txBox="1">
            <a:spLocks noGrp="1"/>
          </p:cNvSpPr>
          <p:nvPr>
            <p:ph type="subTitle" idx="1"/>
          </p:nvPr>
        </p:nvSpPr>
        <p:spPr>
          <a:xfrm>
            <a:off x="162302" y="413005"/>
            <a:ext cx="6665443" cy="3137915"/>
          </a:xfrm>
          <a:prstGeom prst="rect">
            <a:avLst/>
          </a:prstGeom>
        </p:spPr>
        <p:txBody>
          <a:bodyPr spcFirstLastPara="1" wrap="square" lIns="91425" tIns="91425" rIns="91425" bIns="91425" anchor="ctr" anchorCtr="0">
            <a:noAutofit/>
          </a:bodyPr>
          <a:lstStyle/>
          <a:p>
            <a:pPr marL="285750" lvl="0" indent="-285750">
              <a:buFont typeface="Wingdings" panose="05000000000000000000" pitchFamily="2" charset="2"/>
              <a:buChar char="Ø"/>
            </a:pPr>
            <a:r>
              <a:rPr lang="en-US" sz="1800" dirty="0"/>
              <a:t>Glandular</a:t>
            </a:r>
            <a:r>
              <a:rPr lang="en-US" sz="1400" dirty="0"/>
              <a:t> disease is caused by the bacterium</a:t>
            </a:r>
            <a:r>
              <a:rPr lang="en-US" sz="1600" dirty="0">
                <a:solidFill>
                  <a:srgbClr val="FF0000"/>
                </a:solidFill>
              </a:rPr>
              <a:t> </a:t>
            </a:r>
            <a:r>
              <a:rPr lang="en-US" sz="1600" dirty="0" err="1">
                <a:solidFill>
                  <a:srgbClr val="FF0000"/>
                </a:solidFill>
              </a:rPr>
              <a:t>Burkholderia</a:t>
            </a:r>
            <a:r>
              <a:rPr lang="en-US" sz="1600" dirty="0">
                <a:solidFill>
                  <a:srgbClr val="FF0000"/>
                </a:solidFill>
              </a:rPr>
              <a:t> mallei </a:t>
            </a:r>
            <a:r>
              <a:rPr lang="en-US" sz="1400" dirty="0"/>
              <a:t>and has been eradicated in many countries. but it may be difficult to diagnose due to its nonspecific symptoms. </a:t>
            </a:r>
          </a:p>
          <a:p>
            <a:pPr marL="0" lvl="0" indent="0"/>
            <a:endParaRPr lang="en-US" sz="1400" dirty="0"/>
          </a:p>
          <a:p>
            <a:pPr marL="285750" lvl="0" indent="-285750">
              <a:buFont typeface="Wingdings" panose="05000000000000000000" pitchFamily="2" charset="2"/>
              <a:buChar char="Ø"/>
            </a:pPr>
            <a:r>
              <a:rPr lang="en-US" sz="1400" dirty="0"/>
              <a:t>This disease is very contagious.  However, it is rare among humans, and the disease, which is very fatal if untreated, can be transmitted to humans through contact with infected animals, such as horses, donkeys, and mules.</a:t>
            </a:r>
            <a:endParaRPr sz="1400" dirty="0"/>
          </a:p>
        </p:txBody>
      </p:sp>
      <p:sp>
        <p:nvSpPr>
          <p:cNvPr id="453" name="Google Shape;453;p48"/>
          <p:cNvSpPr txBox="1">
            <a:spLocks noGrp="1"/>
          </p:cNvSpPr>
          <p:nvPr>
            <p:ph type="sldNum" idx="12"/>
          </p:nvPr>
        </p:nvSpPr>
        <p:spPr>
          <a:xfrm>
            <a:off x="8678653" y="4654050"/>
            <a:ext cx="369900" cy="372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19</a:t>
            </a:fld>
            <a:endParaRPr/>
          </a:p>
        </p:txBody>
      </p:sp>
      <p:sp>
        <p:nvSpPr>
          <p:cNvPr id="454" name="Google Shape;454;p48"/>
          <p:cNvSpPr/>
          <p:nvPr/>
        </p:nvSpPr>
        <p:spPr>
          <a:xfrm>
            <a:off x="300975" y="236800"/>
            <a:ext cx="687600" cy="605400"/>
          </a:xfrm>
          <a:prstGeom prst="roundRect">
            <a:avLst>
              <a:gd name="adj" fmla="val 3957"/>
            </a:avLst>
          </a:prstGeom>
          <a:solidFill>
            <a:schemeClr val="dk1"/>
          </a:solidFill>
          <a:ln>
            <a:noFill/>
          </a:ln>
          <a:effectLst>
            <a:outerShdw blurRad="28575" dist="9525" dir="12540000" algn="bl" rotWithShape="0">
              <a:schemeClr val="lt1"/>
            </a:outerShdw>
          </a:effectLst>
        </p:spPr>
        <p:txBody>
          <a:bodyPr spcFirstLastPara="1" wrap="square" lIns="0" tIns="274300" rIns="0" bIns="0" anchor="ctr" anchorCtr="0">
            <a:noAutofit/>
          </a:bodyPr>
          <a:lstStyle/>
          <a:p>
            <a:pPr marL="0" lvl="0" indent="0" algn="ctr" rtl="0">
              <a:spcBef>
                <a:spcPts val="0"/>
              </a:spcBef>
              <a:spcAft>
                <a:spcPts val="0"/>
              </a:spcAft>
              <a:buNone/>
            </a:pPr>
            <a:r>
              <a:rPr lang="en" sz="5600" dirty="0">
                <a:solidFill>
                  <a:schemeClr val="lt1"/>
                </a:solidFill>
                <a:latin typeface="Poppins"/>
                <a:ea typeface="Poppins"/>
                <a:cs typeface="Poppins"/>
                <a:sym typeface="Poppins"/>
              </a:rPr>
              <a:t>❛❛</a:t>
            </a:r>
            <a:endParaRPr sz="5600" dirty="0">
              <a:latin typeface="Poppins"/>
              <a:ea typeface="Poppins"/>
              <a:cs typeface="Poppins"/>
              <a:sym typeface="Poppins"/>
            </a:endParaRPr>
          </a:p>
        </p:txBody>
      </p:sp>
      <p:sp>
        <p:nvSpPr>
          <p:cNvPr id="7" name="Google Shape;454;p48">
            <a:extLst>
              <a:ext uri="{FF2B5EF4-FFF2-40B4-BE49-F238E27FC236}">
                <a16:creationId xmlns:a16="http://schemas.microsoft.com/office/drawing/2014/main" id="{32C3BF09-DC07-A9EC-300E-A21E5C197C6C}"/>
              </a:ext>
            </a:extLst>
          </p:cNvPr>
          <p:cNvSpPr/>
          <p:nvPr/>
        </p:nvSpPr>
        <p:spPr>
          <a:xfrm>
            <a:off x="388620" y="3064200"/>
            <a:ext cx="3726180" cy="822960"/>
          </a:xfrm>
          <a:prstGeom prst="roundRect">
            <a:avLst>
              <a:gd name="adj" fmla="val 3957"/>
            </a:avLst>
          </a:prstGeom>
          <a:solidFill>
            <a:schemeClr val="dk1"/>
          </a:solidFill>
          <a:ln>
            <a:noFill/>
          </a:ln>
          <a:effectLst>
            <a:outerShdw blurRad="28575" dist="9525" dir="12540000" algn="bl" rotWithShape="0">
              <a:schemeClr val="lt1"/>
            </a:outerShdw>
          </a:effectLst>
        </p:spPr>
        <p:txBody>
          <a:bodyPr spcFirstLastPara="1" wrap="square" lIns="0" tIns="274300" rIns="0" bIns="0" anchor="ctr" anchorCtr="0">
            <a:noAutofit/>
          </a:bodyPr>
          <a:lstStyle/>
          <a:p>
            <a:pPr marL="0" lvl="0" indent="0" algn="ctr" rtl="0">
              <a:spcBef>
                <a:spcPts val="0"/>
              </a:spcBef>
              <a:spcAft>
                <a:spcPts val="0"/>
              </a:spcAft>
              <a:buNone/>
            </a:pPr>
            <a:endParaRPr sz="5600" dirty="0">
              <a:latin typeface="Poppins"/>
              <a:ea typeface="Poppins"/>
              <a:cs typeface="Poppins"/>
              <a:sym typeface="Poppins"/>
            </a:endParaRPr>
          </a:p>
        </p:txBody>
      </p:sp>
      <p:sp>
        <p:nvSpPr>
          <p:cNvPr id="455" name="Google Shape;455;p48"/>
          <p:cNvSpPr txBox="1"/>
          <p:nvPr/>
        </p:nvSpPr>
        <p:spPr>
          <a:xfrm>
            <a:off x="346695" y="3224235"/>
            <a:ext cx="3806205" cy="502890"/>
          </a:xfrm>
          <a:prstGeom prst="rect">
            <a:avLst/>
          </a:prstGeom>
          <a:noFill/>
          <a:ln>
            <a:noFill/>
          </a:ln>
        </p:spPr>
        <p:txBody>
          <a:bodyPr spcFirstLastPara="1" wrap="square" lIns="91425" tIns="91425" rIns="91425" bIns="91425" anchor="ctr" anchorCtr="0">
            <a:noAutofit/>
          </a:bodyPr>
          <a:lstStyle/>
          <a:p>
            <a:pPr lvl="0" algn="ctr"/>
            <a:r>
              <a:rPr lang="en-US" sz="1800" dirty="0">
                <a:solidFill>
                  <a:schemeClr val="bg1"/>
                </a:solidFill>
                <a:latin typeface="Poppins"/>
                <a:ea typeface="Poppins"/>
                <a:cs typeface="Poppins"/>
                <a:sym typeface="Poppins"/>
              </a:rPr>
              <a:t>If this disease is not treated, it can be fatal up to 95%</a:t>
            </a:r>
            <a:endParaRPr sz="1800" dirty="0">
              <a:solidFill>
                <a:schemeClr val="bg1"/>
              </a:solidFill>
              <a:latin typeface="Poppins"/>
              <a:ea typeface="Poppins"/>
              <a:cs typeface="Poppins"/>
              <a:sym typeface="Poppins"/>
            </a:endParaRPr>
          </a:p>
        </p:txBody>
      </p:sp>
      <p:grpSp>
        <p:nvGrpSpPr>
          <p:cNvPr id="24" name="Group 23">
            <a:extLst>
              <a:ext uri="{FF2B5EF4-FFF2-40B4-BE49-F238E27FC236}">
                <a16:creationId xmlns:a16="http://schemas.microsoft.com/office/drawing/2014/main" id="{21071051-A1F2-2548-6DA2-5FD7D5C47A8F}"/>
              </a:ext>
            </a:extLst>
          </p:cNvPr>
          <p:cNvGrpSpPr/>
          <p:nvPr/>
        </p:nvGrpSpPr>
        <p:grpSpPr>
          <a:xfrm>
            <a:off x="1472092" y="-1262735"/>
            <a:ext cx="9277445" cy="6474815"/>
            <a:chOff x="1472092" y="-1262735"/>
            <a:chExt cx="9277445" cy="6474815"/>
          </a:xfrm>
        </p:grpSpPr>
        <p:pic>
          <p:nvPicPr>
            <p:cNvPr id="2" name="Picture 1">
              <a:extLst>
                <a:ext uri="{FF2B5EF4-FFF2-40B4-BE49-F238E27FC236}">
                  <a16:creationId xmlns:a16="http://schemas.microsoft.com/office/drawing/2014/main" id="{17313C0B-E562-95E7-64F9-07CCB250B5C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1472092" y="-175260"/>
              <a:ext cx="7938607" cy="5387340"/>
            </a:xfrm>
            <a:prstGeom prst="rect">
              <a:avLst/>
            </a:prstGeom>
          </p:spPr>
        </p:pic>
        <p:sp>
          <p:nvSpPr>
            <p:cNvPr id="8" name="Google Shape;452;p48">
              <a:extLst>
                <a:ext uri="{FF2B5EF4-FFF2-40B4-BE49-F238E27FC236}">
                  <a16:creationId xmlns:a16="http://schemas.microsoft.com/office/drawing/2014/main" id="{BF5CB198-D8D8-F0A6-3E95-3F2E9EC0E6A7}"/>
                </a:ext>
              </a:extLst>
            </p:cNvPr>
            <p:cNvSpPr txBox="1">
              <a:spLocks/>
            </p:cNvSpPr>
            <p:nvPr/>
          </p:nvSpPr>
          <p:spPr>
            <a:xfrm>
              <a:off x="2039101" y="-1262735"/>
              <a:ext cx="6770978" cy="50381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2500"/>
                <a:buFont typeface="Poppins"/>
                <a:buNone/>
                <a:defRPr sz="3500" b="0" i="0" u="none" strike="noStrike" cap="none">
                  <a:solidFill>
                    <a:schemeClr val="lt1"/>
                  </a:solidFill>
                  <a:latin typeface="Poppins"/>
                  <a:ea typeface="Poppins"/>
                  <a:cs typeface="Poppins"/>
                  <a:sym typeface="Poppins"/>
                </a:defRPr>
              </a:lvl1pPr>
              <a:lvl2pPr marL="914400" marR="0" lvl="1" indent="-317500" algn="ctr" rtl="0">
                <a:lnSpc>
                  <a:spcPct val="100000"/>
                </a:lnSpc>
                <a:spcBef>
                  <a:spcPts val="0"/>
                </a:spcBef>
                <a:spcAft>
                  <a:spcPts val="0"/>
                </a:spcAft>
                <a:buClr>
                  <a:schemeClr val="lt1"/>
                </a:buClr>
                <a:buSzPts val="2500"/>
                <a:buFont typeface="Poppins Light"/>
                <a:buNone/>
                <a:defRPr sz="2500" b="0" i="0" u="none" strike="noStrike" cap="none">
                  <a:solidFill>
                    <a:schemeClr val="lt1"/>
                  </a:solidFill>
                  <a:latin typeface="Poppins Light"/>
                  <a:ea typeface="Poppins Light"/>
                  <a:cs typeface="Poppins Light"/>
                  <a:sym typeface="Poppins Light"/>
                </a:defRPr>
              </a:lvl2pPr>
              <a:lvl3pPr marL="1371600" marR="0" lvl="2" indent="-317500" algn="ctr" rtl="0">
                <a:lnSpc>
                  <a:spcPct val="100000"/>
                </a:lnSpc>
                <a:spcBef>
                  <a:spcPts val="0"/>
                </a:spcBef>
                <a:spcAft>
                  <a:spcPts val="0"/>
                </a:spcAft>
                <a:buClr>
                  <a:schemeClr val="lt1"/>
                </a:buClr>
                <a:buSzPts val="2500"/>
                <a:buFont typeface="Poppins Light"/>
                <a:buNone/>
                <a:defRPr sz="2500" b="0" i="0" u="none" strike="noStrike" cap="none">
                  <a:solidFill>
                    <a:schemeClr val="lt1"/>
                  </a:solidFill>
                  <a:latin typeface="Poppins Light"/>
                  <a:ea typeface="Poppins Light"/>
                  <a:cs typeface="Poppins Light"/>
                  <a:sym typeface="Poppins Light"/>
                </a:defRPr>
              </a:lvl3pPr>
              <a:lvl4pPr marL="1828800" marR="0" lvl="3" indent="-317500" algn="ctr" rtl="0">
                <a:lnSpc>
                  <a:spcPct val="100000"/>
                </a:lnSpc>
                <a:spcBef>
                  <a:spcPts val="0"/>
                </a:spcBef>
                <a:spcAft>
                  <a:spcPts val="0"/>
                </a:spcAft>
                <a:buClr>
                  <a:schemeClr val="lt1"/>
                </a:buClr>
                <a:buSzPts val="2500"/>
                <a:buFont typeface="Poppins Light"/>
                <a:buNone/>
                <a:defRPr sz="2500" b="0" i="0" u="none" strike="noStrike" cap="none">
                  <a:solidFill>
                    <a:schemeClr val="lt1"/>
                  </a:solidFill>
                  <a:latin typeface="Poppins Light"/>
                  <a:ea typeface="Poppins Light"/>
                  <a:cs typeface="Poppins Light"/>
                  <a:sym typeface="Poppins Light"/>
                </a:defRPr>
              </a:lvl4pPr>
              <a:lvl5pPr marL="2286000" marR="0" lvl="4" indent="-317500" algn="ctr" rtl="0">
                <a:lnSpc>
                  <a:spcPct val="100000"/>
                </a:lnSpc>
                <a:spcBef>
                  <a:spcPts val="0"/>
                </a:spcBef>
                <a:spcAft>
                  <a:spcPts val="0"/>
                </a:spcAft>
                <a:buClr>
                  <a:schemeClr val="lt1"/>
                </a:buClr>
                <a:buSzPts val="2500"/>
                <a:buFont typeface="Poppins Light"/>
                <a:buNone/>
                <a:defRPr sz="2500" b="0" i="0" u="none" strike="noStrike" cap="none">
                  <a:solidFill>
                    <a:schemeClr val="lt1"/>
                  </a:solidFill>
                  <a:latin typeface="Poppins Light"/>
                  <a:ea typeface="Poppins Light"/>
                  <a:cs typeface="Poppins Light"/>
                  <a:sym typeface="Poppins Light"/>
                </a:defRPr>
              </a:lvl5pPr>
              <a:lvl6pPr marL="2743200" marR="0" lvl="5" indent="-317500" algn="ctr" rtl="0">
                <a:lnSpc>
                  <a:spcPct val="100000"/>
                </a:lnSpc>
                <a:spcBef>
                  <a:spcPts val="0"/>
                </a:spcBef>
                <a:spcAft>
                  <a:spcPts val="0"/>
                </a:spcAft>
                <a:buClr>
                  <a:schemeClr val="lt1"/>
                </a:buClr>
                <a:buSzPts val="2500"/>
                <a:buFont typeface="Poppins Light"/>
                <a:buNone/>
                <a:defRPr sz="2500" b="0" i="0" u="none" strike="noStrike" cap="none">
                  <a:solidFill>
                    <a:schemeClr val="lt1"/>
                  </a:solidFill>
                  <a:latin typeface="Poppins Light"/>
                  <a:ea typeface="Poppins Light"/>
                  <a:cs typeface="Poppins Light"/>
                  <a:sym typeface="Poppins Light"/>
                </a:defRPr>
              </a:lvl6pPr>
              <a:lvl7pPr marL="3200400" marR="0" lvl="6" indent="-317500" algn="ctr" rtl="0">
                <a:lnSpc>
                  <a:spcPct val="100000"/>
                </a:lnSpc>
                <a:spcBef>
                  <a:spcPts val="0"/>
                </a:spcBef>
                <a:spcAft>
                  <a:spcPts val="0"/>
                </a:spcAft>
                <a:buClr>
                  <a:schemeClr val="lt1"/>
                </a:buClr>
                <a:buSzPts val="2500"/>
                <a:buFont typeface="Poppins Light"/>
                <a:buNone/>
                <a:defRPr sz="2500" b="0" i="0" u="none" strike="noStrike" cap="none">
                  <a:solidFill>
                    <a:schemeClr val="lt1"/>
                  </a:solidFill>
                  <a:latin typeface="Poppins Light"/>
                  <a:ea typeface="Poppins Light"/>
                  <a:cs typeface="Poppins Light"/>
                  <a:sym typeface="Poppins Light"/>
                </a:defRPr>
              </a:lvl7pPr>
              <a:lvl8pPr marL="3657600" marR="0" lvl="7" indent="-317500" algn="ctr" rtl="0">
                <a:lnSpc>
                  <a:spcPct val="100000"/>
                </a:lnSpc>
                <a:spcBef>
                  <a:spcPts val="0"/>
                </a:spcBef>
                <a:spcAft>
                  <a:spcPts val="0"/>
                </a:spcAft>
                <a:buClr>
                  <a:schemeClr val="lt1"/>
                </a:buClr>
                <a:buSzPts val="2500"/>
                <a:buFont typeface="Poppins Light"/>
                <a:buNone/>
                <a:defRPr sz="2500" b="0" i="0" u="none" strike="noStrike" cap="none">
                  <a:solidFill>
                    <a:schemeClr val="lt1"/>
                  </a:solidFill>
                  <a:latin typeface="Poppins Light"/>
                  <a:ea typeface="Poppins Light"/>
                  <a:cs typeface="Poppins Light"/>
                  <a:sym typeface="Poppins Light"/>
                </a:defRPr>
              </a:lvl8pPr>
              <a:lvl9pPr marL="4114800" marR="0" lvl="8" indent="-317500" algn="ctr" rtl="0">
                <a:lnSpc>
                  <a:spcPct val="100000"/>
                </a:lnSpc>
                <a:spcBef>
                  <a:spcPts val="0"/>
                </a:spcBef>
                <a:spcAft>
                  <a:spcPts val="0"/>
                </a:spcAft>
                <a:buClr>
                  <a:schemeClr val="lt1"/>
                </a:buClr>
                <a:buSzPts val="2500"/>
                <a:buFont typeface="Poppins Light"/>
                <a:buNone/>
                <a:defRPr sz="2500" b="0" i="0" u="none" strike="noStrike" cap="none">
                  <a:solidFill>
                    <a:schemeClr val="lt1"/>
                  </a:solidFill>
                  <a:latin typeface="Poppins Light"/>
                  <a:ea typeface="Poppins Light"/>
                  <a:cs typeface="Poppins Light"/>
                  <a:sym typeface="Poppins Light"/>
                </a:defRPr>
              </a:lvl9pPr>
            </a:lstStyle>
            <a:p>
              <a:pPr marL="285750" indent="-285750">
                <a:buFont typeface="Wingdings" panose="05000000000000000000" pitchFamily="2" charset="2"/>
                <a:buChar char="Ø"/>
              </a:pPr>
              <a:r>
                <a:rPr lang="en-US" sz="1400" dirty="0"/>
                <a:t>The lack of definite diagnostic symptoms and the rarity of this disease make it difficult to diagnose and one should be careful in dealing with its symptoms.</a:t>
              </a:r>
            </a:p>
            <a:p>
              <a:pPr marL="0" indent="0"/>
              <a:endParaRPr lang="en-US" sz="1400" dirty="0"/>
            </a:p>
            <a:p>
              <a:pPr marL="285750" indent="-285750">
                <a:buFont typeface="Wingdings" panose="05000000000000000000" pitchFamily="2" charset="2"/>
                <a:buChar char="Ø"/>
              </a:pPr>
              <a:r>
                <a:rPr lang="en-US" sz="1400" dirty="0"/>
                <a:t> Also, paying attention to the patient's medical history and travel history to endemic areas can lead to timely diagnosis and treatment.</a:t>
              </a:r>
            </a:p>
          </p:txBody>
        </p:sp>
        <p:pic>
          <p:nvPicPr>
            <p:cNvPr id="11" name="Picture 10">
              <a:extLst>
                <a:ext uri="{FF2B5EF4-FFF2-40B4-BE49-F238E27FC236}">
                  <a16:creationId xmlns:a16="http://schemas.microsoft.com/office/drawing/2014/main" id="{93C63998-F810-DA0B-1EEF-9A478887712E}"/>
                </a:ext>
              </a:extLst>
            </p:cNvPr>
            <p:cNvPicPr>
              <a:picLocks noChangeAspect="1"/>
            </p:cNvPicPr>
            <p:nvPr/>
          </p:nvPicPr>
          <p:blipFill>
            <a:blip r:embed="rId6">
              <a:duotone>
                <a:prstClr val="black"/>
                <a:schemeClr val="accent4">
                  <a:tint val="45000"/>
                  <a:satMod val="400000"/>
                </a:schemeClr>
              </a:duotone>
            </a:blip>
            <a:stretch>
              <a:fillRect/>
            </a:stretch>
          </p:blipFill>
          <p:spPr>
            <a:xfrm>
              <a:off x="1871401" y="2080301"/>
              <a:ext cx="4320600" cy="2857264"/>
            </a:xfrm>
            <a:prstGeom prst="rect">
              <a:avLst/>
            </a:prstGeom>
          </p:spPr>
        </p:pic>
        <p:cxnSp>
          <p:nvCxnSpPr>
            <p:cNvPr id="13" name="Google Shape;589;p53">
              <a:extLst>
                <a:ext uri="{FF2B5EF4-FFF2-40B4-BE49-F238E27FC236}">
                  <a16:creationId xmlns:a16="http://schemas.microsoft.com/office/drawing/2014/main" id="{95FA3127-C122-C0C2-63ED-B0392F0A9384}"/>
                </a:ext>
              </a:extLst>
            </p:cNvPr>
            <p:cNvCxnSpPr>
              <a:cxnSpLocks/>
            </p:cNvCxnSpPr>
            <p:nvPr/>
          </p:nvCxnSpPr>
          <p:spPr>
            <a:xfrm rot="10800000" flipV="1">
              <a:off x="4913710" y="2872739"/>
              <a:ext cx="2313344" cy="493245"/>
            </a:xfrm>
            <a:prstGeom prst="bentConnector3">
              <a:avLst>
                <a:gd name="adj1" fmla="val 50000"/>
              </a:avLst>
            </a:prstGeom>
            <a:noFill/>
            <a:ln w="9525" cap="flat" cmpd="sng">
              <a:solidFill>
                <a:schemeClr val="lt1"/>
              </a:solidFill>
              <a:prstDash val="solid"/>
              <a:round/>
              <a:headEnd type="none" w="med" len="med"/>
              <a:tailEnd type="diamond" w="med" len="med"/>
            </a:ln>
          </p:spPr>
        </p:cxnSp>
        <p:cxnSp>
          <p:nvCxnSpPr>
            <p:cNvPr id="15" name="Google Shape;590;p53">
              <a:extLst>
                <a:ext uri="{FF2B5EF4-FFF2-40B4-BE49-F238E27FC236}">
                  <a16:creationId xmlns:a16="http://schemas.microsoft.com/office/drawing/2014/main" id="{5106B618-F13B-C5CE-C913-C81C09F6D61F}"/>
                </a:ext>
              </a:extLst>
            </p:cNvPr>
            <p:cNvCxnSpPr>
              <a:cxnSpLocks/>
            </p:cNvCxnSpPr>
            <p:nvPr/>
          </p:nvCxnSpPr>
          <p:spPr>
            <a:xfrm rot="10800000">
              <a:off x="5756858" y="4215992"/>
              <a:ext cx="1626922" cy="264568"/>
            </a:xfrm>
            <a:prstGeom prst="bentConnector3">
              <a:avLst>
                <a:gd name="adj1" fmla="val 52342"/>
              </a:avLst>
            </a:prstGeom>
            <a:noFill/>
            <a:ln w="9525" cap="flat" cmpd="sng">
              <a:solidFill>
                <a:schemeClr val="lt1"/>
              </a:solidFill>
              <a:prstDash val="solid"/>
              <a:round/>
              <a:headEnd type="none" w="med" len="med"/>
              <a:tailEnd type="diamond" w="med" len="med"/>
            </a:ln>
          </p:spPr>
        </p:cxnSp>
        <p:sp>
          <p:nvSpPr>
            <p:cNvPr id="20" name="Google Shape;451;p48">
              <a:extLst>
                <a:ext uri="{FF2B5EF4-FFF2-40B4-BE49-F238E27FC236}">
                  <a16:creationId xmlns:a16="http://schemas.microsoft.com/office/drawing/2014/main" id="{D84F2363-B5BE-C1AE-CFFC-EB5AD2B3A55E}"/>
                </a:ext>
              </a:extLst>
            </p:cNvPr>
            <p:cNvSpPr txBox="1">
              <a:spLocks/>
            </p:cNvSpPr>
            <p:nvPr/>
          </p:nvSpPr>
          <p:spPr>
            <a:xfrm>
              <a:off x="6428937" y="2355126"/>
              <a:ext cx="4320600" cy="400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a:buNone/>
                <a:defRPr sz="2400" b="1" i="0" u="none" strike="noStrike" cap="none">
                  <a:solidFill>
                    <a:schemeClr val="lt1"/>
                  </a:solidFill>
                  <a:latin typeface="Poppins"/>
                  <a:ea typeface="Poppins"/>
                  <a:cs typeface="Poppins"/>
                  <a:sym typeface="Poppins"/>
                </a:defRPr>
              </a:lvl1pPr>
              <a:lvl2pPr marR="0" lvl="1" algn="ctr" rtl="0">
                <a:lnSpc>
                  <a:spcPct val="100000"/>
                </a:lnSpc>
                <a:spcBef>
                  <a:spcPts val="0"/>
                </a:spcBef>
                <a:spcAft>
                  <a:spcPts val="0"/>
                </a:spcAft>
                <a:buClr>
                  <a:schemeClr val="lt1"/>
                </a:buClr>
                <a:buSzPts val="3000"/>
                <a:buFont typeface="Poppins"/>
                <a:buNone/>
                <a:defRPr sz="3000" b="0" i="0" u="none" strike="noStrike" cap="none">
                  <a:solidFill>
                    <a:schemeClr val="lt1"/>
                  </a:solidFill>
                  <a:latin typeface="Poppins"/>
                  <a:ea typeface="Poppins"/>
                  <a:cs typeface="Poppins"/>
                  <a:sym typeface="Poppins"/>
                </a:defRPr>
              </a:lvl2pPr>
              <a:lvl3pPr marR="0" lvl="2" algn="ctr" rtl="0">
                <a:lnSpc>
                  <a:spcPct val="100000"/>
                </a:lnSpc>
                <a:spcBef>
                  <a:spcPts val="0"/>
                </a:spcBef>
                <a:spcAft>
                  <a:spcPts val="0"/>
                </a:spcAft>
                <a:buClr>
                  <a:schemeClr val="lt1"/>
                </a:buClr>
                <a:buSzPts val="3000"/>
                <a:buFont typeface="Poppins"/>
                <a:buNone/>
                <a:defRPr sz="3000" b="0" i="0" u="none" strike="noStrike" cap="none">
                  <a:solidFill>
                    <a:schemeClr val="lt1"/>
                  </a:solidFill>
                  <a:latin typeface="Poppins"/>
                  <a:ea typeface="Poppins"/>
                  <a:cs typeface="Poppins"/>
                  <a:sym typeface="Poppins"/>
                </a:defRPr>
              </a:lvl3pPr>
              <a:lvl4pPr marR="0" lvl="3" algn="ctr" rtl="0">
                <a:lnSpc>
                  <a:spcPct val="100000"/>
                </a:lnSpc>
                <a:spcBef>
                  <a:spcPts val="0"/>
                </a:spcBef>
                <a:spcAft>
                  <a:spcPts val="0"/>
                </a:spcAft>
                <a:buClr>
                  <a:schemeClr val="lt1"/>
                </a:buClr>
                <a:buSzPts val="3000"/>
                <a:buFont typeface="Poppins"/>
                <a:buNone/>
                <a:defRPr sz="3000" b="0" i="0" u="none" strike="noStrike" cap="none">
                  <a:solidFill>
                    <a:schemeClr val="lt1"/>
                  </a:solidFill>
                  <a:latin typeface="Poppins"/>
                  <a:ea typeface="Poppins"/>
                  <a:cs typeface="Poppins"/>
                  <a:sym typeface="Poppins"/>
                </a:defRPr>
              </a:lvl4pPr>
              <a:lvl5pPr marR="0" lvl="4" algn="ctr" rtl="0">
                <a:lnSpc>
                  <a:spcPct val="100000"/>
                </a:lnSpc>
                <a:spcBef>
                  <a:spcPts val="0"/>
                </a:spcBef>
                <a:spcAft>
                  <a:spcPts val="0"/>
                </a:spcAft>
                <a:buClr>
                  <a:schemeClr val="lt1"/>
                </a:buClr>
                <a:buSzPts val="3000"/>
                <a:buFont typeface="Poppins"/>
                <a:buNone/>
                <a:defRPr sz="3000" b="0" i="0" u="none" strike="noStrike" cap="none">
                  <a:solidFill>
                    <a:schemeClr val="lt1"/>
                  </a:solidFill>
                  <a:latin typeface="Poppins"/>
                  <a:ea typeface="Poppins"/>
                  <a:cs typeface="Poppins"/>
                  <a:sym typeface="Poppins"/>
                </a:defRPr>
              </a:lvl5pPr>
              <a:lvl6pPr marR="0" lvl="5" algn="ctr" rtl="0">
                <a:lnSpc>
                  <a:spcPct val="100000"/>
                </a:lnSpc>
                <a:spcBef>
                  <a:spcPts val="0"/>
                </a:spcBef>
                <a:spcAft>
                  <a:spcPts val="0"/>
                </a:spcAft>
                <a:buClr>
                  <a:schemeClr val="lt1"/>
                </a:buClr>
                <a:buSzPts val="3000"/>
                <a:buFont typeface="Poppins"/>
                <a:buNone/>
                <a:defRPr sz="3000" b="0" i="0" u="none" strike="noStrike" cap="none">
                  <a:solidFill>
                    <a:schemeClr val="lt1"/>
                  </a:solidFill>
                  <a:latin typeface="Poppins"/>
                  <a:ea typeface="Poppins"/>
                  <a:cs typeface="Poppins"/>
                  <a:sym typeface="Poppins"/>
                </a:defRPr>
              </a:lvl6pPr>
              <a:lvl7pPr marR="0" lvl="6" algn="ctr" rtl="0">
                <a:lnSpc>
                  <a:spcPct val="100000"/>
                </a:lnSpc>
                <a:spcBef>
                  <a:spcPts val="0"/>
                </a:spcBef>
                <a:spcAft>
                  <a:spcPts val="0"/>
                </a:spcAft>
                <a:buClr>
                  <a:schemeClr val="lt1"/>
                </a:buClr>
                <a:buSzPts val="3000"/>
                <a:buFont typeface="Poppins"/>
                <a:buNone/>
                <a:defRPr sz="3000" b="0" i="0" u="none" strike="noStrike" cap="none">
                  <a:solidFill>
                    <a:schemeClr val="lt1"/>
                  </a:solidFill>
                  <a:latin typeface="Poppins"/>
                  <a:ea typeface="Poppins"/>
                  <a:cs typeface="Poppins"/>
                  <a:sym typeface="Poppins"/>
                </a:defRPr>
              </a:lvl7pPr>
              <a:lvl8pPr marR="0" lvl="7" algn="ctr" rtl="0">
                <a:lnSpc>
                  <a:spcPct val="100000"/>
                </a:lnSpc>
                <a:spcBef>
                  <a:spcPts val="0"/>
                </a:spcBef>
                <a:spcAft>
                  <a:spcPts val="0"/>
                </a:spcAft>
                <a:buClr>
                  <a:schemeClr val="lt1"/>
                </a:buClr>
                <a:buSzPts val="3000"/>
                <a:buFont typeface="Poppins"/>
                <a:buNone/>
                <a:defRPr sz="3000" b="0" i="0" u="none" strike="noStrike" cap="none">
                  <a:solidFill>
                    <a:schemeClr val="lt1"/>
                  </a:solidFill>
                  <a:latin typeface="Poppins"/>
                  <a:ea typeface="Poppins"/>
                  <a:cs typeface="Poppins"/>
                  <a:sym typeface="Poppins"/>
                </a:defRPr>
              </a:lvl8pPr>
              <a:lvl9pPr marR="0" lvl="8" algn="ctr" rtl="0">
                <a:lnSpc>
                  <a:spcPct val="100000"/>
                </a:lnSpc>
                <a:spcBef>
                  <a:spcPts val="0"/>
                </a:spcBef>
                <a:spcAft>
                  <a:spcPts val="0"/>
                </a:spcAft>
                <a:buClr>
                  <a:schemeClr val="lt1"/>
                </a:buClr>
                <a:buSzPts val="3000"/>
                <a:buFont typeface="Poppins"/>
                <a:buNone/>
                <a:defRPr sz="3000" b="0" i="0" u="none" strike="noStrike" cap="none">
                  <a:solidFill>
                    <a:schemeClr val="lt1"/>
                  </a:solidFill>
                  <a:latin typeface="Poppins"/>
                  <a:ea typeface="Poppins"/>
                  <a:cs typeface="Poppins"/>
                  <a:sym typeface="Poppins"/>
                </a:defRPr>
              </a:lvl9pPr>
            </a:lstStyle>
            <a:p>
              <a:r>
                <a:rPr lang="en-US" dirty="0">
                  <a:cs typeface="+mn-cs"/>
                </a:rPr>
                <a:t>Southeast Asia</a:t>
              </a:r>
              <a:endParaRPr lang="fa-IR" dirty="0">
                <a:cs typeface="+mn-cs"/>
              </a:endParaRPr>
            </a:p>
          </p:txBody>
        </p:sp>
        <p:sp>
          <p:nvSpPr>
            <p:cNvPr id="21" name="Google Shape;451;p48">
              <a:extLst>
                <a:ext uri="{FF2B5EF4-FFF2-40B4-BE49-F238E27FC236}">
                  <a16:creationId xmlns:a16="http://schemas.microsoft.com/office/drawing/2014/main" id="{0C0D51C4-7256-0C85-6D53-E58D002578C1}"/>
                </a:ext>
              </a:extLst>
            </p:cNvPr>
            <p:cNvSpPr txBox="1">
              <a:spLocks/>
            </p:cNvSpPr>
            <p:nvPr/>
          </p:nvSpPr>
          <p:spPr>
            <a:xfrm>
              <a:off x="6066726" y="3666319"/>
              <a:ext cx="4320600" cy="400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a:buNone/>
                <a:defRPr sz="2400" b="1" i="0" u="none" strike="noStrike" cap="none">
                  <a:solidFill>
                    <a:schemeClr val="lt1"/>
                  </a:solidFill>
                  <a:latin typeface="Poppins"/>
                  <a:ea typeface="Poppins"/>
                  <a:cs typeface="Poppins"/>
                  <a:sym typeface="Poppins"/>
                </a:defRPr>
              </a:lvl1pPr>
              <a:lvl2pPr marR="0" lvl="1" algn="ctr" rtl="0">
                <a:lnSpc>
                  <a:spcPct val="100000"/>
                </a:lnSpc>
                <a:spcBef>
                  <a:spcPts val="0"/>
                </a:spcBef>
                <a:spcAft>
                  <a:spcPts val="0"/>
                </a:spcAft>
                <a:buClr>
                  <a:schemeClr val="lt1"/>
                </a:buClr>
                <a:buSzPts val="3000"/>
                <a:buFont typeface="Poppins"/>
                <a:buNone/>
                <a:defRPr sz="3000" b="0" i="0" u="none" strike="noStrike" cap="none">
                  <a:solidFill>
                    <a:schemeClr val="lt1"/>
                  </a:solidFill>
                  <a:latin typeface="Poppins"/>
                  <a:ea typeface="Poppins"/>
                  <a:cs typeface="Poppins"/>
                  <a:sym typeface="Poppins"/>
                </a:defRPr>
              </a:lvl2pPr>
              <a:lvl3pPr marR="0" lvl="2" algn="ctr" rtl="0">
                <a:lnSpc>
                  <a:spcPct val="100000"/>
                </a:lnSpc>
                <a:spcBef>
                  <a:spcPts val="0"/>
                </a:spcBef>
                <a:spcAft>
                  <a:spcPts val="0"/>
                </a:spcAft>
                <a:buClr>
                  <a:schemeClr val="lt1"/>
                </a:buClr>
                <a:buSzPts val="3000"/>
                <a:buFont typeface="Poppins"/>
                <a:buNone/>
                <a:defRPr sz="3000" b="0" i="0" u="none" strike="noStrike" cap="none">
                  <a:solidFill>
                    <a:schemeClr val="lt1"/>
                  </a:solidFill>
                  <a:latin typeface="Poppins"/>
                  <a:ea typeface="Poppins"/>
                  <a:cs typeface="Poppins"/>
                  <a:sym typeface="Poppins"/>
                </a:defRPr>
              </a:lvl3pPr>
              <a:lvl4pPr marR="0" lvl="3" algn="ctr" rtl="0">
                <a:lnSpc>
                  <a:spcPct val="100000"/>
                </a:lnSpc>
                <a:spcBef>
                  <a:spcPts val="0"/>
                </a:spcBef>
                <a:spcAft>
                  <a:spcPts val="0"/>
                </a:spcAft>
                <a:buClr>
                  <a:schemeClr val="lt1"/>
                </a:buClr>
                <a:buSzPts val="3000"/>
                <a:buFont typeface="Poppins"/>
                <a:buNone/>
                <a:defRPr sz="3000" b="0" i="0" u="none" strike="noStrike" cap="none">
                  <a:solidFill>
                    <a:schemeClr val="lt1"/>
                  </a:solidFill>
                  <a:latin typeface="Poppins"/>
                  <a:ea typeface="Poppins"/>
                  <a:cs typeface="Poppins"/>
                  <a:sym typeface="Poppins"/>
                </a:defRPr>
              </a:lvl4pPr>
              <a:lvl5pPr marR="0" lvl="4" algn="ctr" rtl="0">
                <a:lnSpc>
                  <a:spcPct val="100000"/>
                </a:lnSpc>
                <a:spcBef>
                  <a:spcPts val="0"/>
                </a:spcBef>
                <a:spcAft>
                  <a:spcPts val="0"/>
                </a:spcAft>
                <a:buClr>
                  <a:schemeClr val="lt1"/>
                </a:buClr>
                <a:buSzPts val="3000"/>
                <a:buFont typeface="Poppins"/>
                <a:buNone/>
                <a:defRPr sz="3000" b="0" i="0" u="none" strike="noStrike" cap="none">
                  <a:solidFill>
                    <a:schemeClr val="lt1"/>
                  </a:solidFill>
                  <a:latin typeface="Poppins"/>
                  <a:ea typeface="Poppins"/>
                  <a:cs typeface="Poppins"/>
                  <a:sym typeface="Poppins"/>
                </a:defRPr>
              </a:lvl5pPr>
              <a:lvl6pPr marR="0" lvl="5" algn="ctr" rtl="0">
                <a:lnSpc>
                  <a:spcPct val="100000"/>
                </a:lnSpc>
                <a:spcBef>
                  <a:spcPts val="0"/>
                </a:spcBef>
                <a:spcAft>
                  <a:spcPts val="0"/>
                </a:spcAft>
                <a:buClr>
                  <a:schemeClr val="lt1"/>
                </a:buClr>
                <a:buSzPts val="3000"/>
                <a:buFont typeface="Poppins"/>
                <a:buNone/>
                <a:defRPr sz="3000" b="0" i="0" u="none" strike="noStrike" cap="none">
                  <a:solidFill>
                    <a:schemeClr val="lt1"/>
                  </a:solidFill>
                  <a:latin typeface="Poppins"/>
                  <a:ea typeface="Poppins"/>
                  <a:cs typeface="Poppins"/>
                  <a:sym typeface="Poppins"/>
                </a:defRPr>
              </a:lvl6pPr>
              <a:lvl7pPr marR="0" lvl="6" algn="ctr" rtl="0">
                <a:lnSpc>
                  <a:spcPct val="100000"/>
                </a:lnSpc>
                <a:spcBef>
                  <a:spcPts val="0"/>
                </a:spcBef>
                <a:spcAft>
                  <a:spcPts val="0"/>
                </a:spcAft>
                <a:buClr>
                  <a:schemeClr val="lt1"/>
                </a:buClr>
                <a:buSzPts val="3000"/>
                <a:buFont typeface="Poppins"/>
                <a:buNone/>
                <a:defRPr sz="3000" b="0" i="0" u="none" strike="noStrike" cap="none">
                  <a:solidFill>
                    <a:schemeClr val="lt1"/>
                  </a:solidFill>
                  <a:latin typeface="Poppins"/>
                  <a:ea typeface="Poppins"/>
                  <a:cs typeface="Poppins"/>
                  <a:sym typeface="Poppins"/>
                </a:defRPr>
              </a:lvl7pPr>
              <a:lvl8pPr marR="0" lvl="7" algn="ctr" rtl="0">
                <a:lnSpc>
                  <a:spcPct val="100000"/>
                </a:lnSpc>
                <a:spcBef>
                  <a:spcPts val="0"/>
                </a:spcBef>
                <a:spcAft>
                  <a:spcPts val="0"/>
                </a:spcAft>
                <a:buClr>
                  <a:schemeClr val="lt1"/>
                </a:buClr>
                <a:buSzPts val="3000"/>
                <a:buFont typeface="Poppins"/>
                <a:buNone/>
                <a:defRPr sz="3000" b="0" i="0" u="none" strike="noStrike" cap="none">
                  <a:solidFill>
                    <a:schemeClr val="lt1"/>
                  </a:solidFill>
                  <a:latin typeface="Poppins"/>
                  <a:ea typeface="Poppins"/>
                  <a:cs typeface="Poppins"/>
                  <a:sym typeface="Poppins"/>
                </a:defRPr>
              </a:lvl8pPr>
              <a:lvl9pPr marR="0" lvl="8" algn="ctr" rtl="0">
                <a:lnSpc>
                  <a:spcPct val="100000"/>
                </a:lnSpc>
                <a:spcBef>
                  <a:spcPts val="0"/>
                </a:spcBef>
                <a:spcAft>
                  <a:spcPts val="0"/>
                </a:spcAft>
                <a:buClr>
                  <a:schemeClr val="lt1"/>
                </a:buClr>
                <a:buSzPts val="3000"/>
                <a:buFont typeface="Poppins"/>
                <a:buNone/>
                <a:defRPr sz="3000" b="0" i="0" u="none" strike="noStrike" cap="none">
                  <a:solidFill>
                    <a:schemeClr val="lt1"/>
                  </a:solidFill>
                  <a:latin typeface="Poppins"/>
                  <a:ea typeface="Poppins"/>
                  <a:cs typeface="Poppins"/>
                  <a:sym typeface="Poppins"/>
                </a:defRPr>
              </a:lvl9pPr>
            </a:lstStyle>
            <a:p>
              <a:r>
                <a:rPr lang="en-US">
                  <a:cs typeface="+mn-cs"/>
                </a:rPr>
                <a:t>northern Australia</a:t>
              </a:r>
              <a:endParaRPr lang="fa-IR" dirty="0">
                <a:cs typeface="+mn-cs"/>
              </a:endParaRPr>
            </a:p>
          </p:txBody>
        </p:sp>
      </p:grpSp>
      <p:grpSp>
        <p:nvGrpSpPr>
          <p:cNvPr id="30" name="Group 29">
            <a:extLst>
              <a:ext uri="{FF2B5EF4-FFF2-40B4-BE49-F238E27FC236}">
                <a16:creationId xmlns:a16="http://schemas.microsoft.com/office/drawing/2014/main" id="{D651F412-D349-3E03-CF95-80D66C834C51}"/>
              </a:ext>
            </a:extLst>
          </p:cNvPr>
          <p:cNvGrpSpPr/>
          <p:nvPr/>
        </p:nvGrpSpPr>
        <p:grpSpPr>
          <a:xfrm>
            <a:off x="4582693" y="-191417"/>
            <a:ext cx="4828006" cy="5387340"/>
            <a:chOff x="4582693" y="-191417"/>
            <a:chExt cx="4828006" cy="5387340"/>
          </a:xfrm>
        </p:grpSpPr>
        <p:pic>
          <p:nvPicPr>
            <p:cNvPr id="4" name="Picture 3">
              <a:extLst>
                <a:ext uri="{FF2B5EF4-FFF2-40B4-BE49-F238E27FC236}">
                  <a16:creationId xmlns:a16="http://schemas.microsoft.com/office/drawing/2014/main" id="{916054B0-293F-87DD-AD4A-B47962A3FCC0}"/>
                </a:ext>
              </a:extLst>
            </p:cNvPr>
            <p:cNvPicPr>
              <a:picLocks noChangeAspect="1"/>
            </p:cNvPicPr>
            <p:nvPr/>
          </p:nvPicPr>
          <p:blipFill>
            <a:blip r:embed="rId7">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4582693" y="-191417"/>
              <a:ext cx="4828006" cy="5387340"/>
            </a:xfrm>
            <a:prstGeom prst="rect">
              <a:avLst/>
            </a:prstGeom>
          </p:spPr>
        </p:pic>
        <p:sp>
          <p:nvSpPr>
            <p:cNvPr id="27" name="Google Shape;452;p48">
              <a:extLst>
                <a:ext uri="{FF2B5EF4-FFF2-40B4-BE49-F238E27FC236}">
                  <a16:creationId xmlns:a16="http://schemas.microsoft.com/office/drawing/2014/main" id="{B1F00A77-EBF3-5AB1-6F5B-6DD7B7C6E9F5}"/>
                </a:ext>
              </a:extLst>
            </p:cNvPr>
            <p:cNvSpPr txBox="1">
              <a:spLocks/>
            </p:cNvSpPr>
            <p:nvPr/>
          </p:nvSpPr>
          <p:spPr>
            <a:xfrm>
              <a:off x="4835582" y="158819"/>
              <a:ext cx="4051677" cy="313791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2500"/>
                <a:buFont typeface="Poppins"/>
                <a:buNone/>
                <a:defRPr sz="3500" b="0" i="0" u="none" strike="noStrike" cap="none">
                  <a:solidFill>
                    <a:schemeClr val="lt1"/>
                  </a:solidFill>
                  <a:latin typeface="Poppins"/>
                  <a:ea typeface="Poppins"/>
                  <a:cs typeface="Poppins"/>
                  <a:sym typeface="Poppins"/>
                </a:defRPr>
              </a:lvl1pPr>
              <a:lvl2pPr marL="914400" marR="0" lvl="1" indent="-317500" algn="ctr" rtl="0">
                <a:lnSpc>
                  <a:spcPct val="100000"/>
                </a:lnSpc>
                <a:spcBef>
                  <a:spcPts val="0"/>
                </a:spcBef>
                <a:spcAft>
                  <a:spcPts val="0"/>
                </a:spcAft>
                <a:buClr>
                  <a:schemeClr val="lt1"/>
                </a:buClr>
                <a:buSzPts val="2500"/>
                <a:buFont typeface="Poppins Light"/>
                <a:buNone/>
                <a:defRPr sz="2500" b="0" i="0" u="none" strike="noStrike" cap="none">
                  <a:solidFill>
                    <a:schemeClr val="lt1"/>
                  </a:solidFill>
                  <a:latin typeface="Poppins Light"/>
                  <a:ea typeface="Poppins Light"/>
                  <a:cs typeface="Poppins Light"/>
                  <a:sym typeface="Poppins Light"/>
                </a:defRPr>
              </a:lvl2pPr>
              <a:lvl3pPr marL="1371600" marR="0" lvl="2" indent="-317500" algn="ctr" rtl="0">
                <a:lnSpc>
                  <a:spcPct val="100000"/>
                </a:lnSpc>
                <a:spcBef>
                  <a:spcPts val="0"/>
                </a:spcBef>
                <a:spcAft>
                  <a:spcPts val="0"/>
                </a:spcAft>
                <a:buClr>
                  <a:schemeClr val="lt1"/>
                </a:buClr>
                <a:buSzPts val="2500"/>
                <a:buFont typeface="Poppins Light"/>
                <a:buNone/>
                <a:defRPr sz="2500" b="0" i="0" u="none" strike="noStrike" cap="none">
                  <a:solidFill>
                    <a:schemeClr val="lt1"/>
                  </a:solidFill>
                  <a:latin typeface="Poppins Light"/>
                  <a:ea typeface="Poppins Light"/>
                  <a:cs typeface="Poppins Light"/>
                  <a:sym typeface="Poppins Light"/>
                </a:defRPr>
              </a:lvl3pPr>
              <a:lvl4pPr marL="1828800" marR="0" lvl="3" indent="-317500" algn="ctr" rtl="0">
                <a:lnSpc>
                  <a:spcPct val="100000"/>
                </a:lnSpc>
                <a:spcBef>
                  <a:spcPts val="0"/>
                </a:spcBef>
                <a:spcAft>
                  <a:spcPts val="0"/>
                </a:spcAft>
                <a:buClr>
                  <a:schemeClr val="lt1"/>
                </a:buClr>
                <a:buSzPts val="2500"/>
                <a:buFont typeface="Poppins Light"/>
                <a:buNone/>
                <a:defRPr sz="2500" b="0" i="0" u="none" strike="noStrike" cap="none">
                  <a:solidFill>
                    <a:schemeClr val="lt1"/>
                  </a:solidFill>
                  <a:latin typeface="Poppins Light"/>
                  <a:ea typeface="Poppins Light"/>
                  <a:cs typeface="Poppins Light"/>
                  <a:sym typeface="Poppins Light"/>
                </a:defRPr>
              </a:lvl4pPr>
              <a:lvl5pPr marL="2286000" marR="0" lvl="4" indent="-317500" algn="ctr" rtl="0">
                <a:lnSpc>
                  <a:spcPct val="100000"/>
                </a:lnSpc>
                <a:spcBef>
                  <a:spcPts val="0"/>
                </a:spcBef>
                <a:spcAft>
                  <a:spcPts val="0"/>
                </a:spcAft>
                <a:buClr>
                  <a:schemeClr val="lt1"/>
                </a:buClr>
                <a:buSzPts val="2500"/>
                <a:buFont typeface="Poppins Light"/>
                <a:buNone/>
                <a:defRPr sz="2500" b="0" i="0" u="none" strike="noStrike" cap="none">
                  <a:solidFill>
                    <a:schemeClr val="lt1"/>
                  </a:solidFill>
                  <a:latin typeface="Poppins Light"/>
                  <a:ea typeface="Poppins Light"/>
                  <a:cs typeface="Poppins Light"/>
                  <a:sym typeface="Poppins Light"/>
                </a:defRPr>
              </a:lvl5pPr>
              <a:lvl6pPr marL="2743200" marR="0" lvl="5" indent="-317500" algn="ctr" rtl="0">
                <a:lnSpc>
                  <a:spcPct val="100000"/>
                </a:lnSpc>
                <a:spcBef>
                  <a:spcPts val="0"/>
                </a:spcBef>
                <a:spcAft>
                  <a:spcPts val="0"/>
                </a:spcAft>
                <a:buClr>
                  <a:schemeClr val="lt1"/>
                </a:buClr>
                <a:buSzPts val="2500"/>
                <a:buFont typeface="Poppins Light"/>
                <a:buNone/>
                <a:defRPr sz="2500" b="0" i="0" u="none" strike="noStrike" cap="none">
                  <a:solidFill>
                    <a:schemeClr val="lt1"/>
                  </a:solidFill>
                  <a:latin typeface="Poppins Light"/>
                  <a:ea typeface="Poppins Light"/>
                  <a:cs typeface="Poppins Light"/>
                  <a:sym typeface="Poppins Light"/>
                </a:defRPr>
              </a:lvl6pPr>
              <a:lvl7pPr marL="3200400" marR="0" lvl="6" indent="-317500" algn="ctr" rtl="0">
                <a:lnSpc>
                  <a:spcPct val="100000"/>
                </a:lnSpc>
                <a:spcBef>
                  <a:spcPts val="0"/>
                </a:spcBef>
                <a:spcAft>
                  <a:spcPts val="0"/>
                </a:spcAft>
                <a:buClr>
                  <a:schemeClr val="lt1"/>
                </a:buClr>
                <a:buSzPts val="2500"/>
                <a:buFont typeface="Poppins Light"/>
                <a:buNone/>
                <a:defRPr sz="2500" b="0" i="0" u="none" strike="noStrike" cap="none">
                  <a:solidFill>
                    <a:schemeClr val="lt1"/>
                  </a:solidFill>
                  <a:latin typeface="Poppins Light"/>
                  <a:ea typeface="Poppins Light"/>
                  <a:cs typeface="Poppins Light"/>
                  <a:sym typeface="Poppins Light"/>
                </a:defRPr>
              </a:lvl7pPr>
              <a:lvl8pPr marL="3657600" marR="0" lvl="7" indent="-317500" algn="ctr" rtl="0">
                <a:lnSpc>
                  <a:spcPct val="100000"/>
                </a:lnSpc>
                <a:spcBef>
                  <a:spcPts val="0"/>
                </a:spcBef>
                <a:spcAft>
                  <a:spcPts val="0"/>
                </a:spcAft>
                <a:buClr>
                  <a:schemeClr val="lt1"/>
                </a:buClr>
                <a:buSzPts val="2500"/>
                <a:buFont typeface="Poppins Light"/>
                <a:buNone/>
                <a:defRPr sz="2500" b="0" i="0" u="none" strike="noStrike" cap="none">
                  <a:solidFill>
                    <a:schemeClr val="lt1"/>
                  </a:solidFill>
                  <a:latin typeface="Poppins Light"/>
                  <a:ea typeface="Poppins Light"/>
                  <a:cs typeface="Poppins Light"/>
                  <a:sym typeface="Poppins Light"/>
                </a:defRPr>
              </a:lvl8pPr>
              <a:lvl9pPr marL="4114800" marR="0" lvl="8" indent="-317500" algn="ctr" rtl="0">
                <a:lnSpc>
                  <a:spcPct val="100000"/>
                </a:lnSpc>
                <a:spcBef>
                  <a:spcPts val="0"/>
                </a:spcBef>
                <a:spcAft>
                  <a:spcPts val="0"/>
                </a:spcAft>
                <a:buClr>
                  <a:schemeClr val="lt1"/>
                </a:buClr>
                <a:buSzPts val="2500"/>
                <a:buFont typeface="Poppins Light"/>
                <a:buNone/>
                <a:defRPr sz="2500" b="0" i="0" u="none" strike="noStrike" cap="none">
                  <a:solidFill>
                    <a:schemeClr val="lt1"/>
                  </a:solidFill>
                  <a:latin typeface="Poppins Light"/>
                  <a:ea typeface="Poppins Light"/>
                  <a:cs typeface="Poppins Light"/>
                  <a:sym typeface="Poppins Light"/>
                </a:defRPr>
              </a:lvl9pPr>
            </a:lstStyle>
            <a:p>
              <a:pPr marL="342900" indent="-342900">
                <a:lnSpc>
                  <a:spcPct val="200000"/>
                </a:lnSpc>
                <a:buClr>
                  <a:schemeClr val="bg1"/>
                </a:buClr>
                <a:buSzPct val="140000"/>
                <a:buFont typeface="+mj-lt"/>
                <a:buAutoNum type="arabicParenR"/>
              </a:pPr>
              <a:r>
                <a:rPr lang="en-US" sz="1400" dirty="0"/>
                <a:t>Mild fever in the afternoon or night</a:t>
              </a:r>
            </a:p>
            <a:p>
              <a:pPr marL="342900" indent="-342900">
                <a:lnSpc>
                  <a:spcPct val="200000"/>
                </a:lnSpc>
                <a:buSzPct val="140000"/>
                <a:buFont typeface="+mj-lt"/>
                <a:buAutoNum type="arabicParenR" startAt="2"/>
              </a:pPr>
              <a:r>
                <a:rPr lang="en-US" sz="1400" dirty="0"/>
                <a:t>Nausea</a:t>
              </a:r>
            </a:p>
            <a:p>
              <a:pPr marL="342900" indent="-342900">
                <a:lnSpc>
                  <a:spcPct val="200000"/>
                </a:lnSpc>
                <a:buSzPct val="140000"/>
                <a:buFont typeface="+mj-lt"/>
                <a:buAutoNum type="arabicParenR" startAt="2"/>
              </a:pPr>
              <a:r>
                <a:rPr lang="en-US" sz="1400" dirty="0"/>
                <a:t>Pain</a:t>
              </a:r>
            </a:p>
            <a:p>
              <a:pPr marL="342900" indent="-342900">
                <a:lnSpc>
                  <a:spcPct val="200000"/>
                </a:lnSpc>
                <a:buSzPct val="140000"/>
                <a:buFont typeface="+mj-lt"/>
                <a:buAutoNum type="arabicParenR" startAt="2"/>
              </a:pPr>
              <a:r>
                <a:rPr lang="en-US" sz="1400" dirty="0"/>
                <a:t>Headache</a:t>
              </a:r>
            </a:p>
            <a:p>
              <a:pPr marL="342900" indent="-342900">
                <a:lnSpc>
                  <a:spcPct val="200000"/>
                </a:lnSpc>
                <a:buSzPct val="140000"/>
                <a:buFont typeface="+mj-lt"/>
                <a:buAutoNum type="arabicParenR" startAt="2"/>
              </a:pPr>
              <a:r>
                <a:rPr lang="en-US" sz="1400" dirty="0"/>
                <a:t> back pain</a:t>
              </a:r>
            </a:p>
            <a:p>
              <a:pPr marL="342900" indent="-342900">
                <a:lnSpc>
                  <a:spcPct val="150000"/>
                </a:lnSpc>
                <a:buSzPct val="140000"/>
                <a:buFont typeface="+mj-lt"/>
                <a:buAutoNum type="arabicParenR" startAt="2"/>
              </a:pPr>
              <a:r>
                <a:rPr lang="en-US" sz="1400" dirty="0"/>
                <a:t> lymphadenopathy and chest pain are mentioned as the most common symptoms</a:t>
              </a:r>
            </a:p>
          </p:txBody>
        </p:sp>
        <p:pic>
          <p:nvPicPr>
            <p:cNvPr id="29" name="Picture 28">
              <a:extLst>
                <a:ext uri="{FF2B5EF4-FFF2-40B4-BE49-F238E27FC236}">
                  <a16:creationId xmlns:a16="http://schemas.microsoft.com/office/drawing/2014/main" id="{17B8C7E8-27DC-1FB7-C47E-D60669DD2C88}"/>
                </a:ext>
              </a:extLst>
            </p:cNvPr>
            <p:cNvPicPr>
              <a:picLocks noChangeAspect="1"/>
            </p:cNvPicPr>
            <p:nvPr/>
          </p:nvPicPr>
          <p:blipFill rotWithShape="1">
            <a:blip r:embed="rId8"/>
            <a:srcRect l="9585" r="38832" b="63724"/>
            <a:stretch/>
          </p:blipFill>
          <p:spPr>
            <a:xfrm>
              <a:off x="5039344" y="3334775"/>
              <a:ext cx="4101752" cy="134614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1+#ppt_w/2"/>
                                          </p:val>
                                        </p:tav>
                                        <p:tav tm="100000">
                                          <p:val>
                                            <p:strVal val="#ppt_x"/>
                                          </p:val>
                                        </p:tav>
                                      </p:tavLst>
                                    </p:anim>
                                    <p:anim calcmode="lin" valueType="num">
                                      <p:cBhvr additive="base">
                                        <p:cTn id="14"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grpSp>
        <p:nvGrpSpPr>
          <p:cNvPr id="58" name="Group 57">
            <a:extLst>
              <a:ext uri="{FF2B5EF4-FFF2-40B4-BE49-F238E27FC236}">
                <a16:creationId xmlns:a16="http://schemas.microsoft.com/office/drawing/2014/main" id="{494B6913-6A0A-1DD8-FA13-5D46E9166CD2}"/>
              </a:ext>
            </a:extLst>
          </p:cNvPr>
          <p:cNvGrpSpPr/>
          <p:nvPr/>
        </p:nvGrpSpPr>
        <p:grpSpPr>
          <a:xfrm rot="19908033">
            <a:off x="6251860" y="292863"/>
            <a:ext cx="4541009" cy="5060692"/>
            <a:chOff x="2422989" y="204806"/>
            <a:chExt cx="3580759" cy="3967656"/>
          </a:xfrm>
        </p:grpSpPr>
        <p:pic>
          <p:nvPicPr>
            <p:cNvPr id="57" name="Picture 56">
              <a:extLst>
                <a:ext uri="{FF2B5EF4-FFF2-40B4-BE49-F238E27FC236}">
                  <a16:creationId xmlns:a16="http://schemas.microsoft.com/office/drawing/2014/main" id="{06E282B3-A803-40B1-87B8-9AE2B4013132}"/>
                </a:ext>
              </a:extLst>
            </p:cNvPr>
            <p:cNvPicPr>
              <a:picLocks noChangeAspect="1"/>
            </p:cNvPicPr>
            <p:nvPr/>
          </p:nvPicPr>
          <p:blipFill>
            <a:blip r:embed="rId3"/>
            <a:srcRect l="5721" t="2389" r="7992" b="12859"/>
            <a:stretch>
              <a:fillRect/>
            </a:stretch>
          </p:blipFill>
          <p:spPr>
            <a:xfrm rot="6134119">
              <a:off x="4164866" y="309145"/>
              <a:ext cx="1627328" cy="2050437"/>
            </a:xfrm>
            <a:custGeom>
              <a:avLst/>
              <a:gdLst>
                <a:gd name="connsiteX0" fmla="*/ 37073 w 1627328"/>
                <a:gd name="connsiteY0" fmla="*/ 2050437 h 2050437"/>
                <a:gd name="connsiteX1" fmla="*/ 1438412 w 1627328"/>
                <a:gd name="connsiteY1" fmla="*/ 0 h 2050437"/>
                <a:gd name="connsiteX2" fmla="*/ 1627328 w 1627328"/>
                <a:gd name="connsiteY2" fmla="*/ 869895 h 2050437"/>
                <a:gd name="connsiteX3" fmla="*/ 907025 w 1627328"/>
                <a:gd name="connsiteY3" fmla="*/ 1861785 h 2050437"/>
              </a:gdLst>
              <a:ahLst/>
              <a:cxnLst>
                <a:cxn ang="0">
                  <a:pos x="connsiteX0" y="connsiteY0"/>
                </a:cxn>
                <a:cxn ang="0">
                  <a:pos x="connsiteX1" y="connsiteY1"/>
                </a:cxn>
                <a:cxn ang="0">
                  <a:pos x="connsiteX2" y="connsiteY2"/>
                </a:cxn>
                <a:cxn ang="0">
                  <a:pos x="connsiteX3" y="connsiteY3"/>
                </a:cxn>
              </a:cxnLst>
              <a:rect l="l" t="t" r="r" b="b"/>
              <a:pathLst>
                <a:path w="1627328" h="2050437">
                  <a:moveTo>
                    <a:pt x="37073" y="2050437"/>
                  </a:moveTo>
                  <a:cubicBezTo>
                    <a:pt x="-162667" y="1129354"/>
                    <a:pt x="464668" y="211438"/>
                    <a:pt x="1438412" y="0"/>
                  </a:cubicBezTo>
                  <a:cubicBezTo>
                    <a:pt x="1501384" y="289965"/>
                    <a:pt x="1564357" y="579930"/>
                    <a:pt x="1627328" y="869895"/>
                  </a:cubicBezTo>
                  <a:cubicBezTo>
                    <a:pt x="1133911" y="977020"/>
                    <a:pt x="811452" y="1421061"/>
                    <a:pt x="907025" y="1861785"/>
                  </a:cubicBezTo>
                  <a:close/>
                </a:path>
              </a:pathLst>
            </a:custGeom>
          </p:spPr>
        </p:pic>
        <p:pic>
          <p:nvPicPr>
            <p:cNvPr id="54" name="Picture 53">
              <a:extLst>
                <a:ext uri="{FF2B5EF4-FFF2-40B4-BE49-F238E27FC236}">
                  <a16:creationId xmlns:a16="http://schemas.microsoft.com/office/drawing/2014/main" id="{593462CA-CEE4-C53D-38EB-9C84C412B76A}"/>
                </a:ext>
              </a:extLst>
            </p:cNvPr>
            <p:cNvPicPr>
              <a:picLocks noChangeAspect="1"/>
            </p:cNvPicPr>
            <p:nvPr/>
          </p:nvPicPr>
          <p:blipFill>
            <a:blip r:embed="rId4"/>
            <a:srcRect t="12934" r="1962" b="26870"/>
            <a:stretch>
              <a:fillRect/>
            </a:stretch>
          </p:blipFill>
          <p:spPr>
            <a:xfrm rot="17902893">
              <a:off x="3694700" y="2318902"/>
              <a:ext cx="2312211" cy="1394910"/>
            </a:xfrm>
            <a:custGeom>
              <a:avLst/>
              <a:gdLst>
                <a:gd name="connsiteX0" fmla="*/ 1889076 w 2312211"/>
                <a:gd name="connsiteY0" fmla="*/ 416057 h 1394910"/>
                <a:gd name="connsiteX1" fmla="*/ 2312211 w 2312211"/>
                <a:gd name="connsiteY1" fmla="*/ 1199232 h 1394910"/>
                <a:gd name="connsiteX2" fmla="*/ 48435 w 2312211"/>
                <a:gd name="connsiteY2" fmla="*/ 581458 h 1394910"/>
                <a:gd name="connsiteX3" fmla="*/ 0 w 2312211"/>
                <a:gd name="connsiteY3" fmla="*/ 501264 h 1394910"/>
                <a:gd name="connsiteX4" fmla="*/ 0 w 2312211"/>
                <a:gd name="connsiteY4" fmla="*/ 397938 h 1394910"/>
                <a:gd name="connsiteX5" fmla="*/ 736002 w 2312211"/>
                <a:gd name="connsiteY5" fmla="*/ 0 h 1394910"/>
                <a:gd name="connsiteX6" fmla="*/ 1889076 w 2312211"/>
                <a:gd name="connsiteY6" fmla="*/ 416057 h 13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2211" h="1394910">
                  <a:moveTo>
                    <a:pt x="1889076" y="416057"/>
                  </a:moveTo>
                  <a:lnTo>
                    <a:pt x="2312211" y="1199232"/>
                  </a:lnTo>
                  <a:cubicBezTo>
                    <a:pt x="1534832" y="1619236"/>
                    <a:pt x="557976" y="1340219"/>
                    <a:pt x="48435" y="581458"/>
                  </a:cubicBezTo>
                  <a:lnTo>
                    <a:pt x="0" y="501264"/>
                  </a:lnTo>
                  <a:lnTo>
                    <a:pt x="0" y="397938"/>
                  </a:lnTo>
                  <a:lnTo>
                    <a:pt x="736002" y="0"/>
                  </a:lnTo>
                  <a:cubicBezTo>
                    <a:pt x="976115" y="444164"/>
                    <a:pt x="1492314" y="630421"/>
                    <a:pt x="1889076" y="416057"/>
                  </a:cubicBezTo>
                  <a:close/>
                </a:path>
              </a:pathLst>
            </a:custGeom>
          </p:spPr>
        </p:pic>
        <p:pic>
          <p:nvPicPr>
            <p:cNvPr id="51" name="Picture 50">
              <a:extLst>
                <a:ext uri="{FF2B5EF4-FFF2-40B4-BE49-F238E27FC236}">
                  <a16:creationId xmlns:a16="http://schemas.microsoft.com/office/drawing/2014/main" id="{C181D96B-19AD-5ED9-04CF-5F71E19D0BC7}"/>
                </a:ext>
              </a:extLst>
            </p:cNvPr>
            <p:cNvPicPr>
              <a:picLocks noChangeAspect="1"/>
            </p:cNvPicPr>
            <p:nvPr/>
          </p:nvPicPr>
          <p:blipFill>
            <a:blip r:embed="rId5"/>
            <a:srcRect l="21057" r="31883" b="10893"/>
            <a:stretch>
              <a:fillRect/>
            </a:stretch>
          </p:blipFill>
          <p:spPr>
            <a:xfrm rot="20394639">
              <a:off x="2499876" y="1927824"/>
              <a:ext cx="1405075" cy="2213480"/>
            </a:xfrm>
            <a:custGeom>
              <a:avLst/>
              <a:gdLst>
                <a:gd name="connsiteX0" fmla="*/ 952054 w 1405075"/>
                <a:gd name="connsiteY0" fmla="*/ 238408 h 2213480"/>
                <a:gd name="connsiteX1" fmla="*/ 1405075 w 1405075"/>
                <a:gd name="connsiteY1" fmla="*/ 1377468 h 2213480"/>
                <a:gd name="connsiteX2" fmla="*/ 1099314 w 1405075"/>
                <a:gd name="connsiteY2" fmla="*/ 2213480 h 2213480"/>
                <a:gd name="connsiteX3" fmla="*/ 60907 w 1405075"/>
                <a:gd name="connsiteY3" fmla="*/ 109190 h 2213480"/>
                <a:gd name="connsiteX4" fmla="*/ 94999 w 1405075"/>
                <a:gd name="connsiteY4" fmla="*/ 0 h 2213480"/>
                <a:gd name="connsiteX5" fmla="*/ 299581 w 1405075"/>
                <a:gd name="connsiteY5" fmla="*/ 0 h 221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5075" h="2213480">
                  <a:moveTo>
                    <a:pt x="952054" y="238408"/>
                  </a:moveTo>
                  <a:cubicBezTo>
                    <a:pt x="778740" y="712643"/>
                    <a:pt x="981544" y="1222567"/>
                    <a:pt x="1405075" y="1377468"/>
                  </a:cubicBezTo>
                  <a:lnTo>
                    <a:pt x="1099314" y="2213480"/>
                  </a:lnTo>
                  <a:cubicBezTo>
                    <a:pt x="269487" y="1909982"/>
                    <a:pt x="-169291" y="993700"/>
                    <a:pt x="60907" y="109190"/>
                  </a:cubicBezTo>
                  <a:lnTo>
                    <a:pt x="94999" y="0"/>
                  </a:lnTo>
                  <a:lnTo>
                    <a:pt x="299581" y="0"/>
                  </a:lnTo>
                  <a:close/>
                </a:path>
              </a:pathLst>
            </a:custGeom>
          </p:spPr>
        </p:pic>
        <p:pic>
          <p:nvPicPr>
            <p:cNvPr id="48" name="Picture 47">
              <a:extLst>
                <a:ext uri="{FF2B5EF4-FFF2-40B4-BE49-F238E27FC236}">
                  <a16:creationId xmlns:a16="http://schemas.microsoft.com/office/drawing/2014/main" id="{000E0564-4FA6-ACE1-4E46-E0391C243CE4}"/>
                </a:ext>
              </a:extLst>
            </p:cNvPr>
            <p:cNvPicPr>
              <a:picLocks noChangeAspect="1"/>
            </p:cNvPicPr>
            <p:nvPr/>
          </p:nvPicPr>
          <p:blipFill>
            <a:blip r:embed="rId6"/>
            <a:srcRect l="38299" t="1100" r="16801" b="17528"/>
            <a:stretch>
              <a:fillRect/>
            </a:stretch>
          </p:blipFill>
          <p:spPr>
            <a:xfrm rot="720008">
              <a:off x="2422989" y="204806"/>
              <a:ext cx="1630759" cy="2044668"/>
            </a:xfrm>
            <a:custGeom>
              <a:avLst/>
              <a:gdLst>
                <a:gd name="connsiteX0" fmla="*/ 1445415 w 1630759"/>
                <a:gd name="connsiteY0" fmla="*/ 0 h 2044668"/>
                <a:gd name="connsiteX1" fmla="*/ 1630759 w 1630759"/>
                <a:gd name="connsiteY1" fmla="*/ 870663 h 2044668"/>
                <a:gd name="connsiteX2" fmla="*/ 906390 w 1630759"/>
                <a:gd name="connsiteY2" fmla="*/ 1859589 h 2044668"/>
                <a:gd name="connsiteX3" fmla="*/ 35671 w 1630759"/>
                <a:gd name="connsiteY3" fmla="*/ 2044668 h 2044668"/>
                <a:gd name="connsiteX4" fmla="*/ 1445415 w 1630759"/>
                <a:gd name="connsiteY4" fmla="*/ 0 h 2044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759" h="2044668">
                  <a:moveTo>
                    <a:pt x="1445415" y="0"/>
                  </a:moveTo>
                  <a:cubicBezTo>
                    <a:pt x="1507196" y="290221"/>
                    <a:pt x="1568978" y="580442"/>
                    <a:pt x="1630759" y="870663"/>
                  </a:cubicBezTo>
                  <a:cubicBezTo>
                    <a:pt x="1136907" y="975762"/>
                    <a:pt x="812627" y="1418475"/>
                    <a:pt x="906390" y="1859589"/>
                  </a:cubicBezTo>
                  <a:lnTo>
                    <a:pt x="35671" y="2044668"/>
                  </a:lnTo>
                  <a:cubicBezTo>
                    <a:pt x="-160286" y="1122773"/>
                    <a:pt x="470811" y="207439"/>
                    <a:pt x="1445415" y="0"/>
                  </a:cubicBezTo>
                  <a:close/>
                </a:path>
              </a:pathLst>
            </a:custGeom>
          </p:spPr>
        </p:pic>
      </p:grpSp>
      <p:sp>
        <p:nvSpPr>
          <p:cNvPr id="59" name="Google Shape;253;p35">
            <a:extLst>
              <a:ext uri="{FF2B5EF4-FFF2-40B4-BE49-F238E27FC236}">
                <a16:creationId xmlns:a16="http://schemas.microsoft.com/office/drawing/2014/main" id="{819E7C35-8B4E-AF45-32FD-8B58BBE81E14}"/>
              </a:ext>
            </a:extLst>
          </p:cNvPr>
          <p:cNvSpPr txBox="1">
            <a:spLocks noGrp="1"/>
          </p:cNvSpPr>
          <p:nvPr>
            <p:ph type="ctrTitle"/>
          </p:nvPr>
        </p:nvSpPr>
        <p:spPr>
          <a:xfrm>
            <a:off x="934087" y="704601"/>
            <a:ext cx="4645094" cy="1631467"/>
          </a:xfrm>
          <a:prstGeom prst="rect">
            <a:avLst/>
          </a:prstGeom>
        </p:spPr>
        <p:txBody>
          <a:bodyPr spcFirstLastPara="1" wrap="square" lIns="91425" tIns="91425" rIns="91425" bIns="91425" anchor="ctr" anchorCtr="0">
            <a:noAutofit/>
          </a:bodyPr>
          <a:lstStyle/>
          <a:p>
            <a:pPr lvl="0"/>
            <a:r>
              <a:rPr lang="en-US" sz="2000" dirty="0"/>
              <a:t>Meningococcal meningitis</a:t>
            </a:r>
            <a:endParaRPr sz="2000" dirty="0"/>
          </a:p>
        </p:txBody>
      </p:sp>
      <p:pic>
        <p:nvPicPr>
          <p:cNvPr id="2" name="Picture 1">
            <a:extLst>
              <a:ext uri="{FF2B5EF4-FFF2-40B4-BE49-F238E27FC236}">
                <a16:creationId xmlns:a16="http://schemas.microsoft.com/office/drawing/2014/main" id="{1C8CA6EE-6112-F31B-651E-82F28A70227F}"/>
              </a:ext>
            </a:extLst>
          </p:cNvPr>
          <p:cNvPicPr>
            <a:picLocks noChangeAspect="1"/>
          </p:cNvPicPr>
          <p:nvPr/>
        </p:nvPicPr>
        <p:blipFill>
          <a:blip r:embed="rId7"/>
          <a:stretch>
            <a:fillRect/>
          </a:stretch>
        </p:blipFill>
        <p:spPr>
          <a:xfrm>
            <a:off x="250320" y="1156898"/>
            <a:ext cx="683767" cy="678547"/>
          </a:xfrm>
          <a:prstGeom prst="rect">
            <a:avLst/>
          </a:prstGeom>
        </p:spPr>
      </p:pic>
      <p:pic>
        <p:nvPicPr>
          <p:cNvPr id="3" name="Picture 2">
            <a:extLst>
              <a:ext uri="{FF2B5EF4-FFF2-40B4-BE49-F238E27FC236}">
                <a16:creationId xmlns:a16="http://schemas.microsoft.com/office/drawing/2014/main" id="{1D70A159-28BF-3DFE-4D12-4C719A1B2B6C}"/>
              </a:ext>
            </a:extLst>
          </p:cNvPr>
          <p:cNvPicPr>
            <a:picLocks noChangeAspect="1"/>
          </p:cNvPicPr>
          <p:nvPr/>
        </p:nvPicPr>
        <p:blipFill>
          <a:blip r:embed="rId8"/>
          <a:stretch>
            <a:fillRect/>
          </a:stretch>
        </p:blipFill>
        <p:spPr>
          <a:xfrm>
            <a:off x="394374" y="331180"/>
            <a:ext cx="7882811" cy="944962"/>
          </a:xfrm>
          <a:prstGeom prst="rect">
            <a:avLst/>
          </a:prstGeom>
        </p:spPr>
      </p:pic>
      <p:pic>
        <p:nvPicPr>
          <p:cNvPr id="5" name="Picture 4">
            <a:extLst>
              <a:ext uri="{FF2B5EF4-FFF2-40B4-BE49-F238E27FC236}">
                <a16:creationId xmlns:a16="http://schemas.microsoft.com/office/drawing/2014/main" id="{0DBF4803-012C-82FD-320F-A6976D025B77}"/>
              </a:ext>
            </a:extLst>
          </p:cNvPr>
          <p:cNvPicPr>
            <a:picLocks noChangeAspect="1"/>
          </p:cNvPicPr>
          <p:nvPr/>
        </p:nvPicPr>
        <p:blipFill>
          <a:blip r:embed="rId9"/>
          <a:stretch>
            <a:fillRect/>
          </a:stretch>
        </p:blipFill>
        <p:spPr>
          <a:xfrm>
            <a:off x="221612" y="2102575"/>
            <a:ext cx="741182" cy="678547"/>
          </a:xfrm>
          <a:prstGeom prst="rect">
            <a:avLst/>
          </a:prstGeom>
        </p:spPr>
      </p:pic>
      <p:sp>
        <p:nvSpPr>
          <p:cNvPr id="6" name="Google Shape;253;p35">
            <a:extLst>
              <a:ext uri="{FF2B5EF4-FFF2-40B4-BE49-F238E27FC236}">
                <a16:creationId xmlns:a16="http://schemas.microsoft.com/office/drawing/2014/main" id="{187EBD33-68D5-A670-3DDC-DC9A5D1E047D}"/>
              </a:ext>
            </a:extLst>
          </p:cNvPr>
          <p:cNvSpPr txBox="1">
            <a:spLocks/>
          </p:cNvSpPr>
          <p:nvPr/>
        </p:nvSpPr>
        <p:spPr>
          <a:xfrm>
            <a:off x="941707" y="1603616"/>
            <a:ext cx="4645094" cy="163146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5200"/>
              <a:buFont typeface="Poppins"/>
              <a:buNone/>
              <a:defRPr sz="6400" b="1" i="0" u="none" strike="noStrike" cap="none">
                <a:solidFill>
                  <a:schemeClr val="lt1"/>
                </a:solidFill>
                <a:latin typeface="Poppins"/>
                <a:ea typeface="Poppins"/>
                <a:cs typeface="Poppins"/>
                <a:sym typeface="Poppins"/>
              </a:defRPr>
            </a:lvl1pPr>
            <a:lvl2pPr marR="0" lvl="1" algn="ctr" rtl="0">
              <a:lnSpc>
                <a:spcPct val="100000"/>
              </a:lnSpc>
              <a:spcBef>
                <a:spcPts val="0"/>
              </a:spcBef>
              <a:spcAft>
                <a:spcPts val="0"/>
              </a:spcAft>
              <a:buClr>
                <a:schemeClr val="lt1"/>
              </a:buClr>
              <a:buSzPts val="5200"/>
              <a:buFont typeface="Poppins"/>
              <a:buNone/>
              <a:defRPr sz="5200" b="0" i="0" u="none" strike="noStrike" cap="none">
                <a:solidFill>
                  <a:schemeClr val="lt1"/>
                </a:solidFill>
                <a:latin typeface="Poppins"/>
                <a:ea typeface="Poppins"/>
                <a:cs typeface="Poppins"/>
                <a:sym typeface="Poppins"/>
              </a:defRPr>
            </a:lvl2pPr>
            <a:lvl3pPr marR="0" lvl="2" algn="ctr" rtl="0">
              <a:lnSpc>
                <a:spcPct val="100000"/>
              </a:lnSpc>
              <a:spcBef>
                <a:spcPts val="0"/>
              </a:spcBef>
              <a:spcAft>
                <a:spcPts val="0"/>
              </a:spcAft>
              <a:buClr>
                <a:schemeClr val="lt1"/>
              </a:buClr>
              <a:buSzPts val="5200"/>
              <a:buFont typeface="Poppins"/>
              <a:buNone/>
              <a:defRPr sz="5200" b="0" i="0" u="none" strike="noStrike" cap="none">
                <a:solidFill>
                  <a:schemeClr val="lt1"/>
                </a:solidFill>
                <a:latin typeface="Poppins"/>
                <a:ea typeface="Poppins"/>
                <a:cs typeface="Poppins"/>
                <a:sym typeface="Poppins"/>
              </a:defRPr>
            </a:lvl3pPr>
            <a:lvl4pPr marR="0" lvl="3" algn="ctr" rtl="0">
              <a:lnSpc>
                <a:spcPct val="100000"/>
              </a:lnSpc>
              <a:spcBef>
                <a:spcPts val="0"/>
              </a:spcBef>
              <a:spcAft>
                <a:spcPts val="0"/>
              </a:spcAft>
              <a:buClr>
                <a:schemeClr val="lt1"/>
              </a:buClr>
              <a:buSzPts val="5200"/>
              <a:buFont typeface="Poppins"/>
              <a:buNone/>
              <a:defRPr sz="5200" b="0" i="0" u="none" strike="noStrike" cap="none">
                <a:solidFill>
                  <a:schemeClr val="lt1"/>
                </a:solidFill>
                <a:latin typeface="Poppins"/>
                <a:ea typeface="Poppins"/>
                <a:cs typeface="Poppins"/>
                <a:sym typeface="Poppins"/>
              </a:defRPr>
            </a:lvl4pPr>
            <a:lvl5pPr marR="0" lvl="4" algn="ctr" rtl="0">
              <a:lnSpc>
                <a:spcPct val="100000"/>
              </a:lnSpc>
              <a:spcBef>
                <a:spcPts val="0"/>
              </a:spcBef>
              <a:spcAft>
                <a:spcPts val="0"/>
              </a:spcAft>
              <a:buClr>
                <a:schemeClr val="lt1"/>
              </a:buClr>
              <a:buSzPts val="5200"/>
              <a:buFont typeface="Poppins"/>
              <a:buNone/>
              <a:defRPr sz="5200" b="0" i="0" u="none" strike="noStrike" cap="none">
                <a:solidFill>
                  <a:schemeClr val="lt1"/>
                </a:solidFill>
                <a:latin typeface="Poppins"/>
                <a:ea typeface="Poppins"/>
                <a:cs typeface="Poppins"/>
                <a:sym typeface="Poppins"/>
              </a:defRPr>
            </a:lvl5pPr>
            <a:lvl6pPr marR="0" lvl="5" algn="ctr" rtl="0">
              <a:lnSpc>
                <a:spcPct val="100000"/>
              </a:lnSpc>
              <a:spcBef>
                <a:spcPts val="0"/>
              </a:spcBef>
              <a:spcAft>
                <a:spcPts val="0"/>
              </a:spcAft>
              <a:buClr>
                <a:schemeClr val="lt1"/>
              </a:buClr>
              <a:buSzPts val="5200"/>
              <a:buFont typeface="Poppins"/>
              <a:buNone/>
              <a:defRPr sz="5200" b="0" i="0" u="none" strike="noStrike" cap="none">
                <a:solidFill>
                  <a:schemeClr val="lt1"/>
                </a:solidFill>
                <a:latin typeface="Poppins"/>
                <a:ea typeface="Poppins"/>
                <a:cs typeface="Poppins"/>
                <a:sym typeface="Poppins"/>
              </a:defRPr>
            </a:lvl6pPr>
            <a:lvl7pPr marR="0" lvl="6" algn="ctr" rtl="0">
              <a:lnSpc>
                <a:spcPct val="100000"/>
              </a:lnSpc>
              <a:spcBef>
                <a:spcPts val="0"/>
              </a:spcBef>
              <a:spcAft>
                <a:spcPts val="0"/>
              </a:spcAft>
              <a:buClr>
                <a:schemeClr val="lt1"/>
              </a:buClr>
              <a:buSzPts val="5200"/>
              <a:buFont typeface="Poppins"/>
              <a:buNone/>
              <a:defRPr sz="5200" b="0" i="0" u="none" strike="noStrike" cap="none">
                <a:solidFill>
                  <a:schemeClr val="lt1"/>
                </a:solidFill>
                <a:latin typeface="Poppins"/>
                <a:ea typeface="Poppins"/>
                <a:cs typeface="Poppins"/>
                <a:sym typeface="Poppins"/>
              </a:defRPr>
            </a:lvl7pPr>
            <a:lvl8pPr marR="0" lvl="7" algn="ctr" rtl="0">
              <a:lnSpc>
                <a:spcPct val="100000"/>
              </a:lnSpc>
              <a:spcBef>
                <a:spcPts val="0"/>
              </a:spcBef>
              <a:spcAft>
                <a:spcPts val="0"/>
              </a:spcAft>
              <a:buClr>
                <a:schemeClr val="lt1"/>
              </a:buClr>
              <a:buSzPts val="5200"/>
              <a:buFont typeface="Poppins"/>
              <a:buNone/>
              <a:defRPr sz="5200" b="0" i="0" u="none" strike="noStrike" cap="none">
                <a:solidFill>
                  <a:schemeClr val="lt1"/>
                </a:solidFill>
                <a:latin typeface="Poppins"/>
                <a:ea typeface="Poppins"/>
                <a:cs typeface="Poppins"/>
                <a:sym typeface="Poppins"/>
              </a:defRPr>
            </a:lvl8pPr>
            <a:lvl9pPr marR="0" lvl="8" algn="ctr" rtl="0">
              <a:lnSpc>
                <a:spcPct val="100000"/>
              </a:lnSpc>
              <a:spcBef>
                <a:spcPts val="0"/>
              </a:spcBef>
              <a:spcAft>
                <a:spcPts val="0"/>
              </a:spcAft>
              <a:buClr>
                <a:schemeClr val="lt1"/>
              </a:buClr>
              <a:buSzPts val="5200"/>
              <a:buFont typeface="Poppins"/>
              <a:buNone/>
              <a:defRPr sz="5200" b="0" i="0" u="none" strike="noStrike" cap="none">
                <a:solidFill>
                  <a:schemeClr val="lt1"/>
                </a:solidFill>
                <a:latin typeface="Poppins"/>
                <a:ea typeface="Poppins"/>
                <a:cs typeface="Poppins"/>
                <a:sym typeface="Poppins"/>
              </a:defRPr>
            </a:lvl9pPr>
          </a:lstStyle>
          <a:p>
            <a:r>
              <a:rPr lang="en-US" sz="2000" dirty="0"/>
              <a:t>Ulcers caused by Bacillus cereus</a:t>
            </a:r>
          </a:p>
        </p:txBody>
      </p:sp>
      <p:pic>
        <p:nvPicPr>
          <p:cNvPr id="9" name="Picture 8">
            <a:extLst>
              <a:ext uri="{FF2B5EF4-FFF2-40B4-BE49-F238E27FC236}">
                <a16:creationId xmlns:a16="http://schemas.microsoft.com/office/drawing/2014/main" id="{5581749E-56E2-B69B-594D-75513B8E86E5}"/>
              </a:ext>
            </a:extLst>
          </p:cNvPr>
          <p:cNvPicPr>
            <a:picLocks noChangeAspect="1"/>
          </p:cNvPicPr>
          <p:nvPr/>
        </p:nvPicPr>
        <p:blipFill>
          <a:blip r:embed="rId10"/>
          <a:stretch>
            <a:fillRect/>
          </a:stretch>
        </p:blipFill>
        <p:spPr>
          <a:xfrm>
            <a:off x="221612" y="3089581"/>
            <a:ext cx="741182" cy="699246"/>
          </a:xfrm>
          <a:prstGeom prst="rect">
            <a:avLst/>
          </a:prstGeom>
        </p:spPr>
      </p:pic>
      <p:sp>
        <p:nvSpPr>
          <p:cNvPr id="10" name="Google Shape;253;p35">
            <a:extLst>
              <a:ext uri="{FF2B5EF4-FFF2-40B4-BE49-F238E27FC236}">
                <a16:creationId xmlns:a16="http://schemas.microsoft.com/office/drawing/2014/main" id="{1EBF552B-475F-93C4-76CC-AA1563A9A121}"/>
              </a:ext>
            </a:extLst>
          </p:cNvPr>
          <p:cNvSpPr txBox="1">
            <a:spLocks/>
          </p:cNvSpPr>
          <p:nvPr/>
        </p:nvSpPr>
        <p:spPr>
          <a:xfrm>
            <a:off x="970414" y="2630807"/>
            <a:ext cx="4645094" cy="163146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5200"/>
              <a:buFont typeface="Poppins"/>
              <a:buNone/>
              <a:defRPr sz="6400" b="1" i="0" u="none" strike="noStrike" cap="none">
                <a:solidFill>
                  <a:schemeClr val="lt1"/>
                </a:solidFill>
                <a:latin typeface="Poppins"/>
                <a:ea typeface="Poppins"/>
                <a:cs typeface="Poppins"/>
                <a:sym typeface="Poppins"/>
              </a:defRPr>
            </a:lvl1pPr>
            <a:lvl2pPr marR="0" lvl="1" algn="ctr" rtl="0">
              <a:lnSpc>
                <a:spcPct val="100000"/>
              </a:lnSpc>
              <a:spcBef>
                <a:spcPts val="0"/>
              </a:spcBef>
              <a:spcAft>
                <a:spcPts val="0"/>
              </a:spcAft>
              <a:buClr>
                <a:schemeClr val="lt1"/>
              </a:buClr>
              <a:buSzPts val="5200"/>
              <a:buFont typeface="Poppins"/>
              <a:buNone/>
              <a:defRPr sz="5200" b="0" i="0" u="none" strike="noStrike" cap="none">
                <a:solidFill>
                  <a:schemeClr val="lt1"/>
                </a:solidFill>
                <a:latin typeface="Poppins"/>
                <a:ea typeface="Poppins"/>
                <a:cs typeface="Poppins"/>
                <a:sym typeface="Poppins"/>
              </a:defRPr>
            </a:lvl2pPr>
            <a:lvl3pPr marR="0" lvl="2" algn="ctr" rtl="0">
              <a:lnSpc>
                <a:spcPct val="100000"/>
              </a:lnSpc>
              <a:spcBef>
                <a:spcPts val="0"/>
              </a:spcBef>
              <a:spcAft>
                <a:spcPts val="0"/>
              </a:spcAft>
              <a:buClr>
                <a:schemeClr val="lt1"/>
              </a:buClr>
              <a:buSzPts val="5200"/>
              <a:buFont typeface="Poppins"/>
              <a:buNone/>
              <a:defRPr sz="5200" b="0" i="0" u="none" strike="noStrike" cap="none">
                <a:solidFill>
                  <a:schemeClr val="lt1"/>
                </a:solidFill>
                <a:latin typeface="Poppins"/>
                <a:ea typeface="Poppins"/>
                <a:cs typeface="Poppins"/>
                <a:sym typeface="Poppins"/>
              </a:defRPr>
            </a:lvl3pPr>
            <a:lvl4pPr marR="0" lvl="3" algn="ctr" rtl="0">
              <a:lnSpc>
                <a:spcPct val="100000"/>
              </a:lnSpc>
              <a:spcBef>
                <a:spcPts val="0"/>
              </a:spcBef>
              <a:spcAft>
                <a:spcPts val="0"/>
              </a:spcAft>
              <a:buClr>
                <a:schemeClr val="lt1"/>
              </a:buClr>
              <a:buSzPts val="5200"/>
              <a:buFont typeface="Poppins"/>
              <a:buNone/>
              <a:defRPr sz="5200" b="0" i="0" u="none" strike="noStrike" cap="none">
                <a:solidFill>
                  <a:schemeClr val="lt1"/>
                </a:solidFill>
                <a:latin typeface="Poppins"/>
                <a:ea typeface="Poppins"/>
                <a:cs typeface="Poppins"/>
                <a:sym typeface="Poppins"/>
              </a:defRPr>
            </a:lvl4pPr>
            <a:lvl5pPr marR="0" lvl="4" algn="ctr" rtl="0">
              <a:lnSpc>
                <a:spcPct val="100000"/>
              </a:lnSpc>
              <a:spcBef>
                <a:spcPts val="0"/>
              </a:spcBef>
              <a:spcAft>
                <a:spcPts val="0"/>
              </a:spcAft>
              <a:buClr>
                <a:schemeClr val="lt1"/>
              </a:buClr>
              <a:buSzPts val="5200"/>
              <a:buFont typeface="Poppins"/>
              <a:buNone/>
              <a:defRPr sz="5200" b="0" i="0" u="none" strike="noStrike" cap="none">
                <a:solidFill>
                  <a:schemeClr val="lt1"/>
                </a:solidFill>
                <a:latin typeface="Poppins"/>
                <a:ea typeface="Poppins"/>
                <a:cs typeface="Poppins"/>
                <a:sym typeface="Poppins"/>
              </a:defRPr>
            </a:lvl5pPr>
            <a:lvl6pPr marR="0" lvl="5" algn="ctr" rtl="0">
              <a:lnSpc>
                <a:spcPct val="100000"/>
              </a:lnSpc>
              <a:spcBef>
                <a:spcPts val="0"/>
              </a:spcBef>
              <a:spcAft>
                <a:spcPts val="0"/>
              </a:spcAft>
              <a:buClr>
                <a:schemeClr val="lt1"/>
              </a:buClr>
              <a:buSzPts val="5200"/>
              <a:buFont typeface="Poppins"/>
              <a:buNone/>
              <a:defRPr sz="5200" b="0" i="0" u="none" strike="noStrike" cap="none">
                <a:solidFill>
                  <a:schemeClr val="lt1"/>
                </a:solidFill>
                <a:latin typeface="Poppins"/>
                <a:ea typeface="Poppins"/>
                <a:cs typeface="Poppins"/>
                <a:sym typeface="Poppins"/>
              </a:defRPr>
            </a:lvl6pPr>
            <a:lvl7pPr marR="0" lvl="6" algn="ctr" rtl="0">
              <a:lnSpc>
                <a:spcPct val="100000"/>
              </a:lnSpc>
              <a:spcBef>
                <a:spcPts val="0"/>
              </a:spcBef>
              <a:spcAft>
                <a:spcPts val="0"/>
              </a:spcAft>
              <a:buClr>
                <a:schemeClr val="lt1"/>
              </a:buClr>
              <a:buSzPts val="5200"/>
              <a:buFont typeface="Poppins"/>
              <a:buNone/>
              <a:defRPr sz="5200" b="0" i="0" u="none" strike="noStrike" cap="none">
                <a:solidFill>
                  <a:schemeClr val="lt1"/>
                </a:solidFill>
                <a:latin typeface="Poppins"/>
                <a:ea typeface="Poppins"/>
                <a:cs typeface="Poppins"/>
                <a:sym typeface="Poppins"/>
              </a:defRPr>
            </a:lvl7pPr>
            <a:lvl8pPr marR="0" lvl="7" algn="ctr" rtl="0">
              <a:lnSpc>
                <a:spcPct val="100000"/>
              </a:lnSpc>
              <a:spcBef>
                <a:spcPts val="0"/>
              </a:spcBef>
              <a:spcAft>
                <a:spcPts val="0"/>
              </a:spcAft>
              <a:buClr>
                <a:schemeClr val="lt1"/>
              </a:buClr>
              <a:buSzPts val="5200"/>
              <a:buFont typeface="Poppins"/>
              <a:buNone/>
              <a:defRPr sz="5200" b="0" i="0" u="none" strike="noStrike" cap="none">
                <a:solidFill>
                  <a:schemeClr val="lt1"/>
                </a:solidFill>
                <a:latin typeface="Poppins"/>
                <a:ea typeface="Poppins"/>
                <a:cs typeface="Poppins"/>
                <a:sym typeface="Poppins"/>
              </a:defRPr>
            </a:lvl8pPr>
            <a:lvl9pPr marR="0" lvl="8" algn="ctr" rtl="0">
              <a:lnSpc>
                <a:spcPct val="100000"/>
              </a:lnSpc>
              <a:spcBef>
                <a:spcPts val="0"/>
              </a:spcBef>
              <a:spcAft>
                <a:spcPts val="0"/>
              </a:spcAft>
              <a:buClr>
                <a:schemeClr val="lt1"/>
              </a:buClr>
              <a:buSzPts val="5200"/>
              <a:buFont typeface="Poppins"/>
              <a:buNone/>
              <a:defRPr sz="5200" b="0" i="0" u="none" strike="noStrike" cap="none">
                <a:solidFill>
                  <a:schemeClr val="lt1"/>
                </a:solidFill>
                <a:latin typeface="Poppins"/>
                <a:ea typeface="Poppins"/>
                <a:cs typeface="Poppins"/>
                <a:sym typeface="Poppins"/>
              </a:defRPr>
            </a:lvl9pPr>
          </a:lstStyle>
          <a:p>
            <a:r>
              <a:rPr lang="en-US" sz="2000" dirty="0"/>
              <a:t>Headache caused by Cryptococcus neoformans</a:t>
            </a:r>
          </a:p>
        </p:txBody>
      </p:sp>
      <p:pic>
        <p:nvPicPr>
          <p:cNvPr id="11" name="Picture 10">
            <a:extLst>
              <a:ext uri="{FF2B5EF4-FFF2-40B4-BE49-F238E27FC236}">
                <a16:creationId xmlns:a16="http://schemas.microsoft.com/office/drawing/2014/main" id="{1E40398A-8D34-D16D-C17F-F9DD304CD269}"/>
              </a:ext>
            </a:extLst>
          </p:cNvPr>
          <p:cNvPicPr>
            <a:picLocks noChangeAspect="1"/>
          </p:cNvPicPr>
          <p:nvPr/>
        </p:nvPicPr>
        <p:blipFill>
          <a:blip r:embed="rId11"/>
          <a:stretch>
            <a:fillRect/>
          </a:stretch>
        </p:blipFill>
        <p:spPr>
          <a:xfrm>
            <a:off x="221612" y="3990068"/>
            <a:ext cx="741182" cy="661055"/>
          </a:xfrm>
          <a:prstGeom prst="rect">
            <a:avLst/>
          </a:prstGeom>
        </p:spPr>
      </p:pic>
      <p:sp>
        <p:nvSpPr>
          <p:cNvPr id="12" name="Google Shape;253;p35">
            <a:extLst>
              <a:ext uri="{FF2B5EF4-FFF2-40B4-BE49-F238E27FC236}">
                <a16:creationId xmlns:a16="http://schemas.microsoft.com/office/drawing/2014/main" id="{ACC7274A-DCCD-D995-C5E2-EE61C45D4484}"/>
              </a:ext>
            </a:extLst>
          </p:cNvPr>
          <p:cNvSpPr txBox="1">
            <a:spLocks/>
          </p:cNvSpPr>
          <p:nvPr/>
        </p:nvSpPr>
        <p:spPr>
          <a:xfrm>
            <a:off x="934087" y="3547933"/>
            <a:ext cx="4645094" cy="163146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5200"/>
              <a:buFont typeface="Poppins"/>
              <a:buNone/>
              <a:defRPr sz="6400" b="1" i="0" u="none" strike="noStrike" cap="none">
                <a:solidFill>
                  <a:schemeClr val="lt1"/>
                </a:solidFill>
                <a:latin typeface="Poppins"/>
                <a:ea typeface="Poppins"/>
                <a:cs typeface="Poppins"/>
                <a:sym typeface="Poppins"/>
              </a:defRPr>
            </a:lvl1pPr>
            <a:lvl2pPr marR="0" lvl="1" algn="ctr" rtl="0">
              <a:lnSpc>
                <a:spcPct val="100000"/>
              </a:lnSpc>
              <a:spcBef>
                <a:spcPts val="0"/>
              </a:spcBef>
              <a:spcAft>
                <a:spcPts val="0"/>
              </a:spcAft>
              <a:buClr>
                <a:schemeClr val="lt1"/>
              </a:buClr>
              <a:buSzPts val="5200"/>
              <a:buFont typeface="Poppins"/>
              <a:buNone/>
              <a:defRPr sz="5200" b="0" i="0" u="none" strike="noStrike" cap="none">
                <a:solidFill>
                  <a:schemeClr val="lt1"/>
                </a:solidFill>
                <a:latin typeface="Poppins"/>
                <a:ea typeface="Poppins"/>
                <a:cs typeface="Poppins"/>
                <a:sym typeface="Poppins"/>
              </a:defRPr>
            </a:lvl2pPr>
            <a:lvl3pPr marR="0" lvl="2" algn="ctr" rtl="0">
              <a:lnSpc>
                <a:spcPct val="100000"/>
              </a:lnSpc>
              <a:spcBef>
                <a:spcPts val="0"/>
              </a:spcBef>
              <a:spcAft>
                <a:spcPts val="0"/>
              </a:spcAft>
              <a:buClr>
                <a:schemeClr val="lt1"/>
              </a:buClr>
              <a:buSzPts val="5200"/>
              <a:buFont typeface="Poppins"/>
              <a:buNone/>
              <a:defRPr sz="5200" b="0" i="0" u="none" strike="noStrike" cap="none">
                <a:solidFill>
                  <a:schemeClr val="lt1"/>
                </a:solidFill>
                <a:latin typeface="Poppins"/>
                <a:ea typeface="Poppins"/>
                <a:cs typeface="Poppins"/>
                <a:sym typeface="Poppins"/>
              </a:defRPr>
            </a:lvl3pPr>
            <a:lvl4pPr marR="0" lvl="3" algn="ctr" rtl="0">
              <a:lnSpc>
                <a:spcPct val="100000"/>
              </a:lnSpc>
              <a:spcBef>
                <a:spcPts val="0"/>
              </a:spcBef>
              <a:spcAft>
                <a:spcPts val="0"/>
              </a:spcAft>
              <a:buClr>
                <a:schemeClr val="lt1"/>
              </a:buClr>
              <a:buSzPts val="5200"/>
              <a:buFont typeface="Poppins"/>
              <a:buNone/>
              <a:defRPr sz="5200" b="0" i="0" u="none" strike="noStrike" cap="none">
                <a:solidFill>
                  <a:schemeClr val="lt1"/>
                </a:solidFill>
                <a:latin typeface="Poppins"/>
                <a:ea typeface="Poppins"/>
                <a:cs typeface="Poppins"/>
                <a:sym typeface="Poppins"/>
              </a:defRPr>
            </a:lvl4pPr>
            <a:lvl5pPr marR="0" lvl="4" algn="ctr" rtl="0">
              <a:lnSpc>
                <a:spcPct val="100000"/>
              </a:lnSpc>
              <a:spcBef>
                <a:spcPts val="0"/>
              </a:spcBef>
              <a:spcAft>
                <a:spcPts val="0"/>
              </a:spcAft>
              <a:buClr>
                <a:schemeClr val="lt1"/>
              </a:buClr>
              <a:buSzPts val="5200"/>
              <a:buFont typeface="Poppins"/>
              <a:buNone/>
              <a:defRPr sz="5200" b="0" i="0" u="none" strike="noStrike" cap="none">
                <a:solidFill>
                  <a:schemeClr val="lt1"/>
                </a:solidFill>
                <a:latin typeface="Poppins"/>
                <a:ea typeface="Poppins"/>
                <a:cs typeface="Poppins"/>
                <a:sym typeface="Poppins"/>
              </a:defRPr>
            </a:lvl5pPr>
            <a:lvl6pPr marR="0" lvl="5" algn="ctr" rtl="0">
              <a:lnSpc>
                <a:spcPct val="100000"/>
              </a:lnSpc>
              <a:spcBef>
                <a:spcPts val="0"/>
              </a:spcBef>
              <a:spcAft>
                <a:spcPts val="0"/>
              </a:spcAft>
              <a:buClr>
                <a:schemeClr val="lt1"/>
              </a:buClr>
              <a:buSzPts val="5200"/>
              <a:buFont typeface="Poppins"/>
              <a:buNone/>
              <a:defRPr sz="5200" b="0" i="0" u="none" strike="noStrike" cap="none">
                <a:solidFill>
                  <a:schemeClr val="lt1"/>
                </a:solidFill>
                <a:latin typeface="Poppins"/>
                <a:ea typeface="Poppins"/>
                <a:cs typeface="Poppins"/>
                <a:sym typeface="Poppins"/>
              </a:defRPr>
            </a:lvl6pPr>
            <a:lvl7pPr marR="0" lvl="6" algn="ctr" rtl="0">
              <a:lnSpc>
                <a:spcPct val="100000"/>
              </a:lnSpc>
              <a:spcBef>
                <a:spcPts val="0"/>
              </a:spcBef>
              <a:spcAft>
                <a:spcPts val="0"/>
              </a:spcAft>
              <a:buClr>
                <a:schemeClr val="lt1"/>
              </a:buClr>
              <a:buSzPts val="5200"/>
              <a:buFont typeface="Poppins"/>
              <a:buNone/>
              <a:defRPr sz="5200" b="0" i="0" u="none" strike="noStrike" cap="none">
                <a:solidFill>
                  <a:schemeClr val="lt1"/>
                </a:solidFill>
                <a:latin typeface="Poppins"/>
                <a:ea typeface="Poppins"/>
                <a:cs typeface="Poppins"/>
                <a:sym typeface="Poppins"/>
              </a:defRPr>
            </a:lvl7pPr>
            <a:lvl8pPr marR="0" lvl="7" algn="ctr" rtl="0">
              <a:lnSpc>
                <a:spcPct val="100000"/>
              </a:lnSpc>
              <a:spcBef>
                <a:spcPts val="0"/>
              </a:spcBef>
              <a:spcAft>
                <a:spcPts val="0"/>
              </a:spcAft>
              <a:buClr>
                <a:schemeClr val="lt1"/>
              </a:buClr>
              <a:buSzPts val="5200"/>
              <a:buFont typeface="Poppins"/>
              <a:buNone/>
              <a:defRPr sz="5200" b="0" i="0" u="none" strike="noStrike" cap="none">
                <a:solidFill>
                  <a:schemeClr val="lt1"/>
                </a:solidFill>
                <a:latin typeface="Poppins"/>
                <a:ea typeface="Poppins"/>
                <a:cs typeface="Poppins"/>
                <a:sym typeface="Poppins"/>
              </a:defRPr>
            </a:lvl8pPr>
            <a:lvl9pPr marR="0" lvl="8" algn="ctr" rtl="0">
              <a:lnSpc>
                <a:spcPct val="100000"/>
              </a:lnSpc>
              <a:spcBef>
                <a:spcPts val="0"/>
              </a:spcBef>
              <a:spcAft>
                <a:spcPts val="0"/>
              </a:spcAft>
              <a:buClr>
                <a:schemeClr val="lt1"/>
              </a:buClr>
              <a:buSzPts val="5200"/>
              <a:buFont typeface="Poppins"/>
              <a:buNone/>
              <a:defRPr sz="5200" b="0" i="0" u="none" strike="noStrike" cap="none">
                <a:solidFill>
                  <a:schemeClr val="lt1"/>
                </a:solidFill>
                <a:latin typeface="Poppins"/>
                <a:ea typeface="Poppins"/>
                <a:cs typeface="Poppins"/>
                <a:sym typeface="Poppins"/>
              </a:defRPr>
            </a:lvl9pPr>
          </a:lstStyle>
          <a:p>
            <a:r>
              <a:rPr lang="en-US" sz="2000" dirty="0"/>
              <a:t>Infection caused by </a:t>
            </a:r>
            <a:r>
              <a:rPr lang="en-US" sz="2000" dirty="0" err="1"/>
              <a:t>Burkholderia</a:t>
            </a:r>
            <a:r>
              <a:rPr lang="en-US" sz="2000" dirty="0"/>
              <a:t> mallei </a:t>
            </a:r>
          </a:p>
        </p:txBody>
      </p:sp>
    </p:spTree>
    <p:extLst>
      <p:ext uri="{BB962C8B-B14F-4D97-AF65-F5344CB8AC3E}">
        <p14:creationId xmlns:p14="http://schemas.microsoft.com/office/powerpoint/2010/main" val="2216138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8" name="Google Shape;298;p38"/>
          <p:cNvSpPr/>
          <p:nvPr/>
        </p:nvSpPr>
        <p:spPr>
          <a:xfrm>
            <a:off x="462475" y="1293938"/>
            <a:ext cx="7922204" cy="2149124"/>
          </a:xfrm>
          <a:prstGeom prst="roundRect">
            <a:avLst>
              <a:gd name="adj" fmla="val 3957"/>
            </a:avLst>
          </a:prstGeom>
          <a:solidFill>
            <a:schemeClr val="dk1"/>
          </a:solidFill>
          <a:ln>
            <a:noFill/>
          </a:ln>
          <a:effectLst>
            <a:outerShdw blurRad="28575" dist="9525" dir="12540000" algn="bl" rotWithShape="0">
              <a:schemeClr val="l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8"/>
          <p:cNvSpPr txBox="1">
            <a:spLocks noGrp="1"/>
          </p:cNvSpPr>
          <p:nvPr>
            <p:ph type="title"/>
          </p:nvPr>
        </p:nvSpPr>
        <p:spPr>
          <a:xfrm>
            <a:off x="2699871" y="-89850"/>
            <a:ext cx="3955100" cy="149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Resources</a:t>
            </a:r>
            <a:endParaRPr dirty="0"/>
          </a:p>
        </p:txBody>
      </p:sp>
      <p:sp>
        <p:nvSpPr>
          <p:cNvPr id="301" name="Google Shape;301;p38"/>
          <p:cNvSpPr txBox="1">
            <a:spLocks noGrp="1"/>
          </p:cNvSpPr>
          <p:nvPr>
            <p:ph type="subTitle" idx="1"/>
          </p:nvPr>
        </p:nvSpPr>
        <p:spPr>
          <a:xfrm>
            <a:off x="586580" y="1331205"/>
            <a:ext cx="7864160" cy="207459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hlinkClick r:id="rId3"/>
              </a:rPr>
              <a:t>https://www.sciencedirect.com/science/article/pii/S2214250923001038?via%3Dihub</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hlinkClick r:id="rId4"/>
              </a:rPr>
              <a:t>https://bmcinfectdis.biomedcentral.com/articles/10.1186/s12879-022-07372-9</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https://citeseerx.ist.psu.edu/document?repid=rep1&amp;type=pdf&amp;doi=12744e03bda00a4a372ee98267b697939cdf27e1</a:t>
            </a:r>
          </a:p>
          <a:p>
            <a:pPr marL="0" lvl="0" indent="0" algn="l" rtl="0">
              <a:spcBef>
                <a:spcPts val="0"/>
              </a:spcBef>
              <a:spcAft>
                <a:spcPts val="0"/>
              </a:spcAft>
              <a:buNone/>
            </a:pPr>
            <a:endParaRPr dirty="0"/>
          </a:p>
        </p:txBody>
      </p:sp>
      <p:sp>
        <p:nvSpPr>
          <p:cNvPr id="302" name="Google Shape;302;p38"/>
          <p:cNvSpPr txBox="1"/>
          <p:nvPr/>
        </p:nvSpPr>
        <p:spPr>
          <a:xfrm>
            <a:off x="8678653" y="4654050"/>
            <a:ext cx="369900" cy="372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100" b="1">
                <a:solidFill>
                  <a:srgbClr val="FFFFFF"/>
                </a:solidFill>
                <a:latin typeface="Poppins"/>
                <a:ea typeface="Poppins"/>
                <a:cs typeface="Poppins"/>
                <a:sym typeface="Poppins"/>
              </a:rPr>
              <a:t>20</a:t>
            </a:fld>
            <a:endParaRPr sz="1100" b="1">
              <a:solidFill>
                <a:srgbClr val="FFFFFF"/>
              </a:solidFill>
              <a:latin typeface="Poppins"/>
              <a:ea typeface="Poppins"/>
              <a:cs typeface="Poppins"/>
              <a:sym typeface="Poppins"/>
            </a:endParaRPr>
          </a:p>
        </p:txBody>
      </p:sp>
      <p:pic>
        <p:nvPicPr>
          <p:cNvPr id="7" name="Picture 6">
            <a:extLst>
              <a:ext uri="{FF2B5EF4-FFF2-40B4-BE49-F238E27FC236}">
                <a16:creationId xmlns:a16="http://schemas.microsoft.com/office/drawing/2014/main" id="{B24C27B1-4FCC-CC24-AFD3-EFEE0CE8E26E}"/>
              </a:ext>
            </a:extLst>
          </p:cNvPr>
          <p:cNvPicPr>
            <a:picLocks noChangeAspect="1"/>
          </p:cNvPicPr>
          <p:nvPr/>
        </p:nvPicPr>
        <p:blipFill>
          <a:blip r:embed="rId5"/>
          <a:stretch>
            <a:fillRect/>
          </a:stretch>
        </p:blipFill>
        <p:spPr>
          <a:xfrm>
            <a:off x="2078030" y="304126"/>
            <a:ext cx="589801" cy="705448"/>
          </a:xfrm>
          <a:prstGeom prst="rect">
            <a:avLst/>
          </a:prstGeom>
        </p:spPr>
      </p:pic>
    </p:spTree>
    <p:extLst>
      <p:ext uri="{BB962C8B-B14F-4D97-AF65-F5344CB8AC3E}">
        <p14:creationId xmlns:p14="http://schemas.microsoft.com/office/powerpoint/2010/main" val="5123126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3" name="Google Shape;433;p46"/>
          <p:cNvSpPr txBox="1">
            <a:spLocks noGrp="1"/>
          </p:cNvSpPr>
          <p:nvPr>
            <p:ph type="title"/>
          </p:nvPr>
        </p:nvSpPr>
        <p:spPr>
          <a:xfrm>
            <a:off x="540605" y="1434175"/>
            <a:ext cx="6576000" cy="1511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Th   </a:t>
            </a:r>
            <a:r>
              <a:rPr lang="en-US" dirty="0" err="1"/>
              <a:t>nks</a:t>
            </a:r>
            <a:endParaRPr dirty="0"/>
          </a:p>
        </p:txBody>
      </p:sp>
      <p:sp>
        <p:nvSpPr>
          <p:cNvPr id="435" name="Google Shape;435;p46"/>
          <p:cNvSpPr txBox="1">
            <a:spLocks noGrp="1"/>
          </p:cNvSpPr>
          <p:nvPr>
            <p:ph type="sldNum" idx="12"/>
          </p:nvPr>
        </p:nvSpPr>
        <p:spPr>
          <a:xfrm>
            <a:off x="8678653" y="4654050"/>
            <a:ext cx="369900" cy="372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21</a:t>
            </a:fld>
            <a:endParaRPr/>
          </a:p>
        </p:txBody>
      </p:sp>
      <p:pic>
        <p:nvPicPr>
          <p:cNvPr id="437" name="Google Shape;437;p46"/>
          <p:cNvPicPr preferRelativeResize="0"/>
          <p:nvPr/>
        </p:nvPicPr>
        <p:blipFill rotWithShape="1">
          <a:blip r:embed="rId3">
            <a:alphaModFix/>
          </a:blip>
          <a:srcRect l="14132" t="10864" r="20559" b="17042"/>
          <a:stretch/>
        </p:blipFill>
        <p:spPr>
          <a:xfrm>
            <a:off x="6148220" y="-66600"/>
            <a:ext cx="2199600" cy="1618800"/>
          </a:xfrm>
          <a:prstGeom prst="roundRect">
            <a:avLst>
              <a:gd name="adj" fmla="val 7566"/>
            </a:avLst>
          </a:prstGeom>
          <a:noFill/>
          <a:ln>
            <a:noFill/>
          </a:ln>
        </p:spPr>
      </p:pic>
      <p:pic>
        <p:nvPicPr>
          <p:cNvPr id="438" name="Google Shape;438;p46"/>
          <p:cNvPicPr preferRelativeResize="0"/>
          <p:nvPr/>
        </p:nvPicPr>
        <p:blipFill rotWithShape="1">
          <a:blip r:embed="rId4">
            <a:alphaModFix/>
          </a:blip>
          <a:srcRect l="7096" t="2633" r="7088" b="2633"/>
          <a:stretch/>
        </p:blipFill>
        <p:spPr>
          <a:xfrm>
            <a:off x="6148220" y="1670396"/>
            <a:ext cx="2199600" cy="1618800"/>
          </a:xfrm>
          <a:prstGeom prst="roundRect">
            <a:avLst>
              <a:gd name="adj" fmla="val 7566"/>
            </a:avLst>
          </a:prstGeom>
          <a:noFill/>
          <a:ln>
            <a:noFill/>
          </a:ln>
        </p:spPr>
      </p:pic>
      <p:pic>
        <p:nvPicPr>
          <p:cNvPr id="439" name="Google Shape;439;p46"/>
          <p:cNvPicPr preferRelativeResize="0"/>
          <p:nvPr/>
        </p:nvPicPr>
        <p:blipFill rotWithShape="1">
          <a:blip r:embed="rId5">
            <a:alphaModFix/>
          </a:blip>
          <a:srcRect r="9428"/>
          <a:stretch/>
        </p:blipFill>
        <p:spPr>
          <a:xfrm>
            <a:off x="6148452" y="3407391"/>
            <a:ext cx="2199300" cy="1618800"/>
          </a:xfrm>
          <a:prstGeom prst="roundRect">
            <a:avLst>
              <a:gd name="adj" fmla="val 7566"/>
            </a:avLst>
          </a:prstGeom>
          <a:noFill/>
          <a:ln>
            <a:noFill/>
          </a:ln>
        </p:spPr>
      </p:pic>
      <p:pic>
        <p:nvPicPr>
          <p:cNvPr id="30" name="Picture 29">
            <a:extLst>
              <a:ext uri="{FF2B5EF4-FFF2-40B4-BE49-F238E27FC236}">
                <a16:creationId xmlns:a16="http://schemas.microsoft.com/office/drawing/2014/main" id="{3ECABF71-9288-04BC-C0C7-C09965087B7A}"/>
              </a:ext>
            </a:extLst>
          </p:cNvPr>
          <p:cNvPicPr>
            <a:picLocks noChangeAspect="1"/>
          </p:cNvPicPr>
          <p:nvPr/>
        </p:nvPicPr>
        <p:blipFill>
          <a:blip r:embed="rId6"/>
          <a:stretch>
            <a:fillRect/>
          </a:stretch>
        </p:blipFill>
        <p:spPr>
          <a:xfrm>
            <a:off x="2143339" y="1631017"/>
            <a:ext cx="854363" cy="895837"/>
          </a:xfrm>
          <a:prstGeom prst="rect">
            <a:avLst/>
          </a:prstGeom>
        </p:spPr>
      </p:pic>
    </p:spTree>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grpSp>
        <p:nvGrpSpPr>
          <p:cNvPr id="58" name="Group 57">
            <a:extLst>
              <a:ext uri="{FF2B5EF4-FFF2-40B4-BE49-F238E27FC236}">
                <a16:creationId xmlns:a16="http://schemas.microsoft.com/office/drawing/2014/main" id="{494B6913-6A0A-1DD8-FA13-5D46E9166CD2}"/>
              </a:ext>
            </a:extLst>
          </p:cNvPr>
          <p:cNvGrpSpPr/>
          <p:nvPr/>
        </p:nvGrpSpPr>
        <p:grpSpPr>
          <a:xfrm rot="19908033">
            <a:off x="5207463" y="-374453"/>
            <a:ext cx="5417791" cy="5990337"/>
            <a:chOff x="1731613" y="-524049"/>
            <a:chExt cx="4272135" cy="4696511"/>
          </a:xfrm>
        </p:grpSpPr>
        <p:pic>
          <p:nvPicPr>
            <p:cNvPr id="57" name="Picture 56">
              <a:extLst>
                <a:ext uri="{FF2B5EF4-FFF2-40B4-BE49-F238E27FC236}">
                  <a16:creationId xmlns:a16="http://schemas.microsoft.com/office/drawing/2014/main" id="{06E282B3-A803-40B1-87B8-9AE2B4013132}"/>
                </a:ext>
              </a:extLst>
            </p:cNvPr>
            <p:cNvPicPr>
              <a:picLocks noChangeAspect="1"/>
            </p:cNvPicPr>
            <p:nvPr/>
          </p:nvPicPr>
          <p:blipFill>
            <a:blip r:embed="rId3"/>
            <a:srcRect l="5721" t="2389" r="7992" b="12859"/>
            <a:stretch>
              <a:fillRect/>
            </a:stretch>
          </p:blipFill>
          <p:spPr>
            <a:xfrm rot="6134119">
              <a:off x="4164866" y="309145"/>
              <a:ext cx="1627328" cy="2050437"/>
            </a:xfrm>
            <a:custGeom>
              <a:avLst/>
              <a:gdLst>
                <a:gd name="connsiteX0" fmla="*/ 37073 w 1627328"/>
                <a:gd name="connsiteY0" fmla="*/ 2050437 h 2050437"/>
                <a:gd name="connsiteX1" fmla="*/ 1438412 w 1627328"/>
                <a:gd name="connsiteY1" fmla="*/ 0 h 2050437"/>
                <a:gd name="connsiteX2" fmla="*/ 1627328 w 1627328"/>
                <a:gd name="connsiteY2" fmla="*/ 869895 h 2050437"/>
                <a:gd name="connsiteX3" fmla="*/ 907025 w 1627328"/>
                <a:gd name="connsiteY3" fmla="*/ 1861785 h 2050437"/>
              </a:gdLst>
              <a:ahLst/>
              <a:cxnLst>
                <a:cxn ang="0">
                  <a:pos x="connsiteX0" y="connsiteY0"/>
                </a:cxn>
                <a:cxn ang="0">
                  <a:pos x="connsiteX1" y="connsiteY1"/>
                </a:cxn>
                <a:cxn ang="0">
                  <a:pos x="connsiteX2" y="connsiteY2"/>
                </a:cxn>
                <a:cxn ang="0">
                  <a:pos x="connsiteX3" y="connsiteY3"/>
                </a:cxn>
              </a:cxnLst>
              <a:rect l="l" t="t" r="r" b="b"/>
              <a:pathLst>
                <a:path w="1627328" h="2050437">
                  <a:moveTo>
                    <a:pt x="37073" y="2050437"/>
                  </a:moveTo>
                  <a:cubicBezTo>
                    <a:pt x="-162667" y="1129354"/>
                    <a:pt x="464668" y="211438"/>
                    <a:pt x="1438412" y="0"/>
                  </a:cubicBezTo>
                  <a:cubicBezTo>
                    <a:pt x="1501384" y="289965"/>
                    <a:pt x="1564357" y="579930"/>
                    <a:pt x="1627328" y="869895"/>
                  </a:cubicBezTo>
                  <a:cubicBezTo>
                    <a:pt x="1133911" y="977020"/>
                    <a:pt x="811452" y="1421061"/>
                    <a:pt x="907025" y="1861785"/>
                  </a:cubicBezTo>
                  <a:close/>
                </a:path>
              </a:pathLst>
            </a:custGeom>
          </p:spPr>
        </p:pic>
        <p:pic>
          <p:nvPicPr>
            <p:cNvPr id="54" name="Picture 53">
              <a:extLst>
                <a:ext uri="{FF2B5EF4-FFF2-40B4-BE49-F238E27FC236}">
                  <a16:creationId xmlns:a16="http://schemas.microsoft.com/office/drawing/2014/main" id="{593462CA-CEE4-C53D-38EB-9C84C412B76A}"/>
                </a:ext>
              </a:extLst>
            </p:cNvPr>
            <p:cNvPicPr>
              <a:picLocks noChangeAspect="1"/>
            </p:cNvPicPr>
            <p:nvPr/>
          </p:nvPicPr>
          <p:blipFill>
            <a:blip r:embed="rId4"/>
            <a:srcRect t="12934" r="1962" b="26870"/>
            <a:stretch>
              <a:fillRect/>
            </a:stretch>
          </p:blipFill>
          <p:spPr>
            <a:xfrm rot="17902893">
              <a:off x="3694700" y="2318902"/>
              <a:ext cx="2312211" cy="1394910"/>
            </a:xfrm>
            <a:custGeom>
              <a:avLst/>
              <a:gdLst>
                <a:gd name="connsiteX0" fmla="*/ 1889076 w 2312211"/>
                <a:gd name="connsiteY0" fmla="*/ 416057 h 1394910"/>
                <a:gd name="connsiteX1" fmla="*/ 2312211 w 2312211"/>
                <a:gd name="connsiteY1" fmla="*/ 1199232 h 1394910"/>
                <a:gd name="connsiteX2" fmla="*/ 48435 w 2312211"/>
                <a:gd name="connsiteY2" fmla="*/ 581458 h 1394910"/>
                <a:gd name="connsiteX3" fmla="*/ 0 w 2312211"/>
                <a:gd name="connsiteY3" fmla="*/ 501264 h 1394910"/>
                <a:gd name="connsiteX4" fmla="*/ 0 w 2312211"/>
                <a:gd name="connsiteY4" fmla="*/ 397938 h 1394910"/>
                <a:gd name="connsiteX5" fmla="*/ 736002 w 2312211"/>
                <a:gd name="connsiteY5" fmla="*/ 0 h 1394910"/>
                <a:gd name="connsiteX6" fmla="*/ 1889076 w 2312211"/>
                <a:gd name="connsiteY6" fmla="*/ 416057 h 13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2211" h="1394910">
                  <a:moveTo>
                    <a:pt x="1889076" y="416057"/>
                  </a:moveTo>
                  <a:lnTo>
                    <a:pt x="2312211" y="1199232"/>
                  </a:lnTo>
                  <a:cubicBezTo>
                    <a:pt x="1534832" y="1619236"/>
                    <a:pt x="557976" y="1340219"/>
                    <a:pt x="48435" y="581458"/>
                  </a:cubicBezTo>
                  <a:lnTo>
                    <a:pt x="0" y="501264"/>
                  </a:lnTo>
                  <a:lnTo>
                    <a:pt x="0" y="397938"/>
                  </a:lnTo>
                  <a:lnTo>
                    <a:pt x="736002" y="0"/>
                  </a:lnTo>
                  <a:cubicBezTo>
                    <a:pt x="976115" y="444164"/>
                    <a:pt x="1492314" y="630421"/>
                    <a:pt x="1889076" y="416057"/>
                  </a:cubicBezTo>
                  <a:close/>
                </a:path>
              </a:pathLst>
            </a:custGeom>
          </p:spPr>
        </p:pic>
        <p:pic>
          <p:nvPicPr>
            <p:cNvPr id="51" name="Picture 50">
              <a:extLst>
                <a:ext uri="{FF2B5EF4-FFF2-40B4-BE49-F238E27FC236}">
                  <a16:creationId xmlns:a16="http://schemas.microsoft.com/office/drawing/2014/main" id="{C181D96B-19AD-5ED9-04CF-5F71E19D0BC7}"/>
                </a:ext>
              </a:extLst>
            </p:cNvPr>
            <p:cNvPicPr>
              <a:picLocks noChangeAspect="1"/>
            </p:cNvPicPr>
            <p:nvPr/>
          </p:nvPicPr>
          <p:blipFill>
            <a:blip r:embed="rId5"/>
            <a:srcRect l="21057" r="31883" b="10893"/>
            <a:stretch>
              <a:fillRect/>
            </a:stretch>
          </p:blipFill>
          <p:spPr>
            <a:xfrm rot="20394639">
              <a:off x="2499876" y="1927824"/>
              <a:ext cx="1405075" cy="2213480"/>
            </a:xfrm>
            <a:custGeom>
              <a:avLst/>
              <a:gdLst>
                <a:gd name="connsiteX0" fmla="*/ 952054 w 1405075"/>
                <a:gd name="connsiteY0" fmla="*/ 238408 h 2213480"/>
                <a:gd name="connsiteX1" fmla="*/ 1405075 w 1405075"/>
                <a:gd name="connsiteY1" fmla="*/ 1377468 h 2213480"/>
                <a:gd name="connsiteX2" fmla="*/ 1099314 w 1405075"/>
                <a:gd name="connsiteY2" fmla="*/ 2213480 h 2213480"/>
                <a:gd name="connsiteX3" fmla="*/ 60907 w 1405075"/>
                <a:gd name="connsiteY3" fmla="*/ 109190 h 2213480"/>
                <a:gd name="connsiteX4" fmla="*/ 94999 w 1405075"/>
                <a:gd name="connsiteY4" fmla="*/ 0 h 2213480"/>
                <a:gd name="connsiteX5" fmla="*/ 299581 w 1405075"/>
                <a:gd name="connsiteY5" fmla="*/ 0 h 221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5075" h="2213480">
                  <a:moveTo>
                    <a:pt x="952054" y="238408"/>
                  </a:moveTo>
                  <a:cubicBezTo>
                    <a:pt x="778740" y="712643"/>
                    <a:pt x="981544" y="1222567"/>
                    <a:pt x="1405075" y="1377468"/>
                  </a:cubicBezTo>
                  <a:lnTo>
                    <a:pt x="1099314" y="2213480"/>
                  </a:lnTo>
                  <a:cubicBezTo>
                    <a:pt x="269487" y="1909982"/>
                    <a:pt x="-169291" y="993700"/>
                    <a:pt x="60907" y="109190"/>
                  </a:cubicBezTo>
                  <a:lnTo>
                    <a:pt x="94999" y="0"/>
                  </a:lnTo>
                  <a:lnTo>
                    <a:pt x="299581" y="0"/>
                  </a:lnTo>
                  <a:close/>
                </a:path>
              </a:pathLst>
            </a:custGeom>
          </p:spPr>
        </p:pic>
        <p:pic>
          <p:nvPicPr>
            <p:cNvPr id="48" name="Picture 47">
              <a:extLst>
                <a:ext uri="{FF2B5EF4-FFF2-40B4-BE49-F238E27FC236}">
                  <a16:creationId xmlns:a16="http://schemas.microsoft.com/office/drawing/2014/main" id="{000E0564-4FA6-ACE1-4E46-E0391C243CE4}"/>
                </a:ext>
              </a:extLst>
            </p:cNvPr>
            <p:cNvPicPr>
              <a:picLocks noChangeAspect="1"/>
            </p:cNvPicPr>
            <p:nvPr/>
          </p:nvPicPr>
          <p:blipFill>
            <a:blip r:embed="rId6"/>
            <a:srcRect l="38299" t="1100" r="16801" b="17528"/>
            <a:stretch>
              <a:fillRect/>
            </a:stretch>
          </p:blipFill>
          <p:spPr>
            <a:xfrm rot="720008">
              <a:off x="1731613" y="-524049"/>
              <a:ext cx="2259023" cy="2832394"/>
            </a:xfrm>
            <a:custGeom>
              <a:avLst/>
              <a:gdLst>
                <a:gd name="connsiteX0" fmla="*/ 1445415 w 1630759"/>
                <a:gd name="connsiteY0" fmla="*/ 0 h 2044668"/>
                <a:gd name="connsiteX1" fmla="*/ 1630759 w 1630759"/>
                <a:gd name="connsiteY1" fmla="*/ 870663 h 2044668"/>
                <a:gd name="connsiteX2" fmla="*/ 906390 w 1630759"/>
                <a:gd name="connsiteY2" fmla="*/ 1859589 h 2044668"/>
                <a:gd name="connsiteX3" fmla="*/ 35671 w 1630759"/>
                <a:gd name="connsiteY3" fmla="*/ 2044668 h 2044668"/>
                <a:gd name="connsiteX4" fmla="*/ 1445415 w 1630759"/>
                <a:gd name="connsiteY4" fmla="*/ 0 h 2044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759" h="2044668">
                  <a:moveTo>
                    <a:pt x="1445415" y="0"/>
                  </a:moveTo>
                  <a:cubicBezTo>
                    <a:pt x="1507196" y="290221"/>
                    <a:pt x="1568978" y="580442"/>
                    <a:pt x="1630759" y="870663"/>
                  </a:cubicBezTo>
                  <a:cubicBezTo>
                    <a:pt x="1136907" y="975762"/>
                    <a:pt x="812627" y="1418475"/>
                    <a:pt x="906390" y="1859589"/>
                  </a:cubicBezTo>
                  <a:lnTo>
                    <a:pt x="35671" y="2044668"/>
                  </a:lnTo>
                  <a:cubicBezTo>
                    <a:pt x="-160286" y="1122773"/>
                    <a:pt x="470811" y="207439"/>
                    <a:pt x="1445415" y="0"/>
                  </a:cubicBezTo>
                  <a:close/>
                </a:path>
              </a:pathLst>
            </a:custGeom>
          </p:spPr>
        </p:pic>
      </p:grpSp>
      <p:sp>
        <p:nvSpPr>
          <p:cNvPr id="59" name="Google Shape;253;p35">
            <a:extLst>
              <a:ext uri="{FF2B5EF4-FFF2-40B4-BE49-F238E27FC236}">
                <a16:creationId xmlns:a16="http://schemas.microsoft.com/office/drawing/2014/main" id="{819E7C35-8B4E-AF45-32FD-8B58BBE81E14}"/>
              </a:ext>
            </a:extLst>
          </p:cNvPr>
          <p:cNvSpPr txBox="1">
            <a:spLocks noGrp="1"/>
          </p:cNvSpPr>
          <p:nvPr>
            <p:ph type="ctrTitle"/>
          </p:nvPr>
        </p:nvSpPr>
        <p:spPr>
          <a:xfrm>
            <a:off x="302554" y="928841"/>
            <a:ext cx="7024658" cy="2259658"/>
          </a:xfrm>
          <a:prstGeom prst="rect">
            <a:avLst/>
          </a:prstGeom>
        </p:spPr>
        <p:txBody>
          <a:bodyPr spcFirstLastPara="1" wrap="square" lIns="91425" tIns="91425" rIns="91425" bIns="91425" anchor="ctr" anchorCtr="0">
            <a:noAutofit/>
          </a:bodyPr>
          <a:lstStyle/>
          <a:p>
            <a:pPr lvl="0"/>
            <a:r>
              <a:rPr lang="en-US" sz="4000" dirty="0"/>
              <a:t>Meningococcal meningitis</a:t>
            </a:r>
            <a:endParaRPr sz="4000" dirty="0"/>
          </a:p>
        </p:txBody>
      </p:sp>
      <p:pic>
        <p:nvPicPr>
          <p:cNvPr id="2" name="Picture 1">
            <a:extLst>
              <a:ext uri="{FF2B5EF4-FFF2-40B4-BE49-F238E27FC236}">
                <a16:creationId xmlns:a16="http://schemas.microsoft.com/office/drawing/2014/main" id="{1C8CA6EE-6112-F31B-651E-82F28A70227F}"/>
              </a:ext>
            </a:extLst>
          </p:cNvPr>
          <p:cNvPicPr>
            <a:picLocks noChangeAspect="1"/>
          </p:cNvPicPr>
          <p:nvPr/>
        </p:nvPicPr>
        <p:blipFill>
          <a:blip r:embed="rId7"/>
          <a:stretch>
            <a:fillRect/>
          </a:stretch>
        </p:blipFill>
        <p:spPr>
          <a:xfrm>
            <a:off x="181754" y="250421"/>
            <a:ext cx="1266046" cy="1256382"/>
          </a:xfrm>
          <a:prstGeom prst="rect">
            <a:avLst/>
          </a:prstGeom>
        </p:spPr>
      </p:pic>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5E806AB9-9110-36F0-19DC-4BD966978B5C}"/>
                  </a:ext>
                </a:extLst>
              </p:cNvPr>
              <p:cNvGraphicFramePr>
                <a:graphicFrameLocks noChangeAspect="1"/>
              </p:cNvGraphicFramePr>
              <p:nvPr>
                <p:extLst>
                  <p:ext uri="{D42A27DB-BD31-4B8C-83A1-F6EECF244321}">
                    <p14:modId xmlns:p14="http://schemas.microsoft.com/office/powerpoint/2010/main" val="3097359414"/>
                  </p:ext>
                </p:extLst>
              </p:nvPr>
            </p:nvGraphicFramePr>
            <p:xfrm>
              <a:off x="399311" y="3147511"/>
              <a:ext cx="1998688" cy="1124262"/>
            </p:xfrm>
            <a:graphic>
              <a:graphicData uri="http://schemas.microsoft.com/office/powerpoint/2016/slidezoom">
                <pslz:sldZm>
                  <pslz:sldZmObj sldId="318" cId="2510834333">
                    <pslz:zmPr id="{AE0D443C-7372-4B9F-8AF0-421F5FDE197C}" returnToParent="0" transitionDur="1000">
                      <p166:blipFill xmlns:p166="http://schemas.microsoft.com/office/powerpoint/2016/6/main">
                        <a:blip r:embed="rId8"/>
                        <a:stretch>
                          <a:fillRect/>
                        </a:stretch>
                      </p166:blipFill>
                      <p166:spPr xmlns:p166="http://schemas.microsoft.com/office/powerpoint/2016/6/main">
                        <a:xfrm>
                          <a:off x="0" y="0"/>
                          <a:ext cx="1998688" cy="1124262"/>
                        </a:xfrm>
                        <a:prstGeom prst="rect">
                          <a:avLst/>
                        </a:prstGeom>
                        <a:ln w="3175">
                          <a:solidFill>
                            <a:prstClr val="ltGray"/>
                          </a:solidFill>
                        </a:ln>
                      </p166:spPr>
                    </pslz:zmPr>
                  </pslz:sldZmObj>
                </pslz:sldZm>
              </a:graphicData>
            </a:graphic>
          </p:graphicFrame>
        </mc:Choice>
        <mc:Fallback xmlns="">
          <p:pic>
            <p:nvPicPr>
              <p:cNvPr id="8" name="Slide Zoom 7">
                <a:hlinkClick r:id="rId9" action="ppaction://hlinksldjump"/>
                <a:extLst>
                  <a:ext uri="{FF2B5EF4-FFF2-40B4-BE49-F238E27FC236}">
                    <a16:creationId xmlns:a16="http://schemas.microsoft.com/office/drawing/2014/main" id="{5E806AB9-9110-36F0-19DC-4BD966978B5C}"/>
                  </a:ext>
                </a:extLst>
              </p:cNvPr>
              <p:cNvPicPr>
                <a:picLocks noGrp="1" noRot="1" noChangeAspect="1" noMove="1" noResize="1" noEditPoints="1" noAdjustHandles="1" noChangeArrowheads="1" noChangeShapeType="1"/>
              </p:cNvPicPr>
              <p:nvPr/>
            </p:nvPicPr>
            <p:blipFill>
              <a:blip r:embed="rId10"/>
              <a:stretch>
                <a:fillRect/>
              </a:stretch>
            </p:blipFill>
            <p:spPr>
              <a:xfrm>
                <a:off x="399311" y="3147511"/>
                <a:ext cx="1998688" cy="112426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C272089D-1193-9D55-8216-D344F99D6269}"/>
                  </a:ext>
                </a:extLst>
              </p:cNvPr>
              <p:cNvGraphicFramePr>
                <a:graphicFrameLocks noChangeAspect="1"/>
              </p:cNvGraphicFramePr>
              <p:nvPr>
                <p:extLst>
                  <p:ext uri="{D42A27DB-BD31-4B8C-83A1-F6EECF244321}">
                    <p14:modId xmlns:p14="http://schemas.microsoft.com/office/powerpoint/2010/main" val="256476231"/>
                  </p:ext>
                </p:extLst>
              </p:nvPr>
            </p:nvGraphicFramePr>
            <p:xfrm>
              <a:off x="2731719" y="3109465"/>
              <a:ext cx="1998688" cy="1124262"/>
            </p:xfrm>
            <a:graphic>
              <a:graphicData uri="http://schemas.microsoft.com/office/powerpoint/2016/slidezoom">
                <pslz:sldZm>
                  <pslz:sldZmObj sldId="320" cId="2116449215">
                    <pslz:zmPr id="{B834985C-B649-4C5C-9FFF-C9D898160EFC}" returnToParent="0" transitionDur="1000">
                      <p166:blipFill xmlns:p166="http://schemas.microsoft.com/office/powerpoint/2016/6/main">
                        <a:blip r:embed="rId11"/>
                        <a:stretch>
                          <a:fillRect/>
                        </a:stretch>
                      </p166:blipFill>
                      <p166:spPr xmlns:p166="http://schemas.microsoft.com/office/powerpoint/2016/6/main">
                        <a:xfrm>
                          <a:off x="0" y="0"/>
                          <a:ext cx="1998688" cy="1124262"/>
                        </a:xfrm>
                        <a:prstGeom prst="rect">
                          <a:avLst/>
                        </a:prstGeom>
                        <a:ln w="3175">
                          <a:solidFill>
                            <a:prstClr val="ltGray"/>
                          </a:solidFill>
                        </a:ln>
                      </p166:spPr>
                    </pslz:zmPr>
                  </pslz:sldZmObj>
                </pslz:sldZm>
              </a:graphicData>
            </a:graphic>
          </p:graphicFrame>
        </mc:Choice>
        <mc:Fallback xmlns="">
          <p:pic>
            <p:nvPicPr>
              <p:cNvPr id="10" name="Slide Zoom 9">
                <a:hlinkClick r:id="rId12" action="ppaction://hlinksldjump"/>
                <a:extLst>
                  <a:ext uri="{FF2B5EF4-FFF2-40B4-BE49-F238E27FC236}">
                    <a16:creationId xmlns:a16="http://schemas.microsoft.com/office/drawing/2014/main" id="{C272089D-1193-9D55-8216-D344F99D6269}"/>
                  </a:ext>
                </a:extLst>
              </p:cNvPr>
              <p:cNvPicPr>
                <a:picLocks noGrp="1" noRot="1" noChangeAspect="1" noMove="1" noResize="1" noEditPoints="1" noAdjustHandles="1" noChangeArrowheads="1" noChangeShapeType="1"/>
              </p:cNvPicPr>
              <p:nvPr/>
            </p:nvPicPr>
            <p:blipFill>
              <a:blip r:embed="rId13"/>
              <a:stretch>
                <a:fillRect/>
              </a:stretch>
            </p:blipFill>
            <p:spPr>
              <a:xfrm>
                <a:off x="2731719" y="3109465"/>
                <a:ext cx="1998688" cy="1124262"/>
              </a:xfrm>
              <a:prstGeom prst="rect">
                <a:avLst/>
              </a:prstGeom>
              <a:ln w="3175">
                <a:solidFill>
                  <a:prstClr val="ltGray"/>
                </a:solidFill>
              </a:ln>
            </p:spPr>
          </p:pic>
        </mc:Fallback>
      </mc:AlternateContent>
    </p:spTree>
    <p:extLst>
      <p:ext uri="{BB962C8B-B14F-4D97-AF65-F5344CB8AC3E}">
        <p14:creationId xmlns:p14="http://schemas.microsoft.com/office/powerpoint/2010/main" val="1621212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75DC24F-529F-49B6-8977-5C68E107B0E6}"/>
              </a:ext>
            </a:extLst>
          </p:cNvPr>
          <p:cNvSpPr>
            <a:spLocks noGrp="1"/>
          </p:cNvSpPr>
          <p:nvPr>
            <p:ph type="subTitle" idx="2"/>
          </p:nvPr>
        </p:nvSpPr>
        <p:spPr>
          <a:xfrm>
            <a:off x="907442" y="296701"/>
            <a:ext cx="3866598" cy="633593"/>
          </a:xfrm>
        </p:spPr>
        <p:txBody>
          <a:bodyPr/>
          <a:lstStyle/>
          <a:p>
            <a:r>
              <a:rPr lang="en-US" dirty="0"/>
              <a:t>About the Patient</a:t>
            </a:r>
          </a:p>
          <a:p>
            <a:endParaRPr lang="en-US" dirty="0"/>
          </a:p>
        </p:txBody>
      </p:sp>
      <p:sp>
        <p:nvSpPr>
          <p:cNvPr id="7" name="Slide Number Placeholder 6">
            <a:extLst>
              <a:ext uri="{FF2B5EF4-FFF2-40B4-BE49-F238E27FC236}">
                <a16:creationId xmlns:a16="http://schemas.microsoft.com/office/drawing/2014/main" id="{6023EF5C-120D-6F5F-3EE3-377E4CC3BCF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pic>
        <p:nvPicPr>
          <p:cNvPr id="12" name="Picture 11">
            <a:extLst>
              <a:ext uri="{FF2B5EF4-FFF2-40B4-BE49-F238E27FC236}">
                <a16:creationId xmlns:a16="http://schemas.microsoft.com/office/drawing/2014/main" id="{89C42368-B5E8-13E8-CFC6-A7D65467FC1C}"/>
              </a:ext>
            </a:extLst>
          </p:cNvPr>
          <p:cNvPicPr>
            <a:picLocks noChangeAspect="1"/>
          </p:cNvPicPr>
          <p:nvPr/>
        </p:nvPicPr>
        <p:blipFill>
          <a:blip r:embed="rId2"/>
          <a:stretch>
            <a:fillRect/>
          </a:stretch>
        </p:blipFill>
        <p:spPr>
          <a:xfrm>
            <a:off x="177257" y="758129"/>
            <a:ext cx="5476781" cy="1470820"/>
          </a:xfrm>
          <a:prstGeom prst="rect">
            <a:avLst/>
          </a:prstGeom>
          <a:ln>
            <a:noFill/>
          </a:ln>
          <a:effectLst>
            <a:outerShdw blurRad="190500" algn="tl" rotWithShape="0">
              <a:srgbClr val="000000">
                <a:alpha val="70000"/>
              </a:srgbClr>
            </a:outerShdw>
          </a:effectLst>
        </p:spPr>
      </p:pic>
      <p:sp>
        <p:nvSpPr>
          <p:cNvPr id="4" name="Subtitle 3">
            <a:extLst>
              <a:ext uri="{FF2B5EF4-FFF2-40B4-BE49-F238E27FC236}">
                <a16:creationId xmlns:a16="http://schemas.microsoft.com/office/drawing/2014/main" id="{8481DD40-A947-02EF-F585-90B548DC5646}"/>
              </a:ext>
            </a:extLst>
          </p:cNvPr>
          <p:cNvSpPr>
            <a:spLocks noGrp="1"/>
          </p:cNvSpPr>
          <p:nvPr>
            <p:ph type="subTitle" idx="3"/>
          </p:nvPr>
        </p:nvSpPr>
        <p:spPr>
          <a:xfrm>
            <a:off x="97509" y="758129"/>
            <a:ext cx="5476782" cy="1470820"/>
          </a:xfrm>
        </p:spPr>
        <p:txBody>
          <a:bodyPr/>
          <a:lstStyle/>
          <a:p>
            <a:r>
              <a:rPr lang="en-US" dirty="0"/>
              <a:t>A 3-year-old girl, who was already healthy, went to the emergency room after 3 days of illness involving fever, headaches, lethargy and a sore body. Two purpuric lesions were observed in his left arm</a:t>
            </a:r>
          </a:p>
        </p:txBody>
      </p:sp>
      <p:pic>
        <p:nvPicPr>
          <p:cNvPr id="14" name="Picture 13">
            <a:extLst>
              <a:ext uri="{FF2B5EF4-FFF2-40B4-BE49-F238E27FC236}">
                <a16:creationId xmlns:a16="http://schemas.microsoft.com/office/drawing/2014/main" id="{D141B273-EA93-DDA3-5E21-EBDAC83EFA52}"/>
              </a:ext>
            </a:extLst>
          </p:cNvPr>
          <p:cNvPicPr>
            <a:picLocks noChangeAspect="1"/>
          </p:cNvPicPr>
          <p:nvPr/>
        </p:nvPicPr>
        <p:blipFill rotWithShape="1">
          <a:blip r:embed="rId3"/>
          <a:srcRect l="28536" r="17643" b="4418"/>
          <a:stretch/>
        </p:blipFill>
        <p:spPr>
          <a:xfrm>
            <a:off x="5923899" y="244695"/>
            <a:ext cx="2498989" cy="1984254"/>
          </a:xfrm>
          <a:prstGeom prst="rect">
            <a:avLst/>
          </a:prstGeom>
        </p:spPr>
      </p:pic>
      <p:sp>
        <p:nvSpPr>
          <p:cNvPr id="15" name="Subtitle 2">
            <a:extLst>
              <a:ext uri="{FF2B5EF4-FFF2-40B4-BE49-F238E27FC236}">
                <a16:creationId xmlns:a16="http://schemas.microsoft.com/office/drawing/2014/main" id="{A89A2E3F-1346-E56D-12B3-16106D8CD999}"/>
              </a:ext>
            </a:extLst>
          </p:cNvPr>
          <p:cNvSpPr txBox="1">
            <a:spLocks/>
          </p:cNvSpPr>
          <p:nvPr/>
        </p:nvSpPr>
        <p:spPr>
          <a:xfrm>
            <a:off x="791203" y="2349813"/>
            <a:ext cx="3866598" cy="63359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2500"/>
              <a:buFont typeface="Poppins Light"/>
              <a:buNone/>
              <a:defRPr sz="2400" b="1" i="0" u="none" strike="noStrike" cap="none">
                <a:solidFill>
                  <a:schemeClr val="lt1"/>
                </a:solidFill>
                <a:latin typeface="Poppins"/>
                <a:ea typeface="Poppins"/>
                <a:cs typeface="Poppins"/>
                <a:sym typeface="Poppins"/>
              </a:defRPr>
            </a:lvl1pPr>
            <a:lvl2pPr marL="914400" marR="0" lvl="1" indent="-317500" algn="ctr" rtl="0">
              <a:lnSpc>
                <a:spcPct val="100000"/>
              </a:lnSpc>
              <a:spcBef>
                <a:spcPts val="0"/>
              </a:spcBef>
              <a:spcAft>
                <a:spcPts val="0"/>
              </a:spcAft>
              <a:buClr>
                <a:schemeClr val="lt1"/>
              </a:buClr>
              <a:buSzPts val="2500"/>
              <a:buFont typeface="Poppins Light"/>
              <a:buNone/>
              <a:defRPr sz="2500" b="0" i="0" u="none" strike="noStrike" cap="none">
                <a:solidFill>
                  <a:schemeClr val="lt1"/>
                </a:solidFill>
                <a:latin typeface="Poppins Light"/>
                <a:ea typeface="Poppins Light"/>
                <a:cs typeface="Poppins Light"/>
                <a:sym typeface="Poppins Light"/>
              </a:defRPr>
            </a:lvl2pPr>
            <a:lvl3pPr marL="1371600" marR="0" lvl="2" indent="-317500" algn="ctr" rtl="0">
              <a:lnSpc>
                <a:spcPct val="100000"/>
              </a:lnSpc>
              <a:spcBef>
                <a:spcPts val="0"/>
              </a:spcBef>
              <a:spcAft>
                <a:spcPts val="0"/>
              </a:spcAft>
              <a:buClr>
                <a:schemeClr val="lt1"/>
              </a:buClr>
              <a:buSzPts val="2500"/>
              <a:buFont typeface="Poppins Light"/>
              <a:buNone/>
              <a:defRPr sz="2500" b="0" i="0" u="none" strike="noStrike" cap="none">
                <a:solidFill>
                  <a:schemeClr val="lt1"/>
                </a:solidFill>
                <a:latin typeface="Poppins Light"/>
                <a:ea typeface="Poppins Light"/>
                <a:cs typeface="Poppins Light"/>
                <a:sym typeface="Poppins Light"/>
              </a:defRPr>
            </a:lvl3pPr>
            <a:lvl4pPr marL="1828800" marR="0" lvl="3" indent="-317500" algn="ctr" rtl="0">
              <a:lnSpc>
                <a:spcPct val="100000"/>
              </a:lnSpc>
              <a:spcBef>
                <a:spcPts val="0"/>
              </a:spcBef>
              <a:spcAft>
                <a:spcPts val="0"/>
              </a:spcAft>
              <a:buClr>
                <a:schemeClr val="lt1"/>
              </a:buClr>
              <a:buSzPts val="2500"/>
              <a:buFont typeface="Poppins Light"/>
              <a:buNone/>
              <a:defRPr sz="2500" b="0" i="0" u="none" strike="noStrike" cap="none">
                <a:solidFill>
                  <a:schemeClr val="lt1"/>
                </a:solidFill>
                <a:latin typeface="Poppins Light"/>
                <a:ea typeface="Poppins Light"/>
                <a:cs typeface="Poppins Light"/>
                <a:sym typeface="Poppins Light"/>
              </a:defRPr>
            </a:lvl4pPr>
            <a:lvl5pPr marL="2286000" marR="0" lvl="4" indent="-317500" algn="ctr" rtl="0">
              <a:lnSpc>
                <a:spcPct val="100000"/>
              </a:lnSpc>
              <a:spcBef>
                <a:spcPts val="0"/>
              </a:spcBef>
              <a:spcAft>
                <a:spcPts val="0"/>
              </a:spcAft>
              <a:buClr>
                <a:schemeClr val="lt1"/>
              </a:buClr>
              <a:buSzPts val="2500"/>
              <a:buFont typeface="Poppins Light"/>
              <a:buNone/>
              <a:defRPr sz="2500" b="0" i="0" u="none" strike="noStrike" cap="none">
                <a:solidFill>
                  <a:schemeClr val="lt1"/>
                </a:solidFill>
                <a:latin typeface="Poppins Light"/>
                <a:ea typeface="Poppins Light"/>
                <a:cs typeface="Poppins Light"/>
                <a:sym typeface="Poppins Light"/>
              </a:defRPr>
            </a:lvl5pPr>
            <a:lvl6pPr marL="2743200" marR="0" lvl="5" indent="-317500" algn="ctr" rtl="0">
              <a:lnSpc>
                <a:spcPct val="100000"/>
              </a:lnSpc>
              <a:spcBef>
                <a:spcPts val="0"/>
              </a:spcBef>
              <a:spcAft>
                <a:spcPts val="0"/>
              </a:spcAft>
              <a:buClr>
                <a:schemeClr val="lt1"/>
              </a:buClr>
              <a:buSzPts val="2500"/>
              <a:buFont typeface="Poppins Light"/>
              <a:buNone/>
              <a:defRPr sz="2500" b="0" i="0" u="none" strike="noStrike" cap="none">
                <a:solidFill>
                  <a:schemeClr val="lt1"/>
                </a:solidFill>
                <a:latin typeface="Poppins Light"/>
                <a:ea typeface="Poppins Light"/>
                <a:cs typeface="Poppins Light"/>
                <a:sym typeface="Poppins Light"/>
              </a:defRPr>
            </a:lvl6pPr>
            <a:lvl7pPr marL="3200400" marR="0" lvl="6" indent="-317500" algn="ctr" rtl="0">
              <a:lnSpc>
                <a:spcPct val="100000"/>
              </a:lnSpc>
              <a:spcBef>
                <a:spcPts val="0"/>
              </a:spcBef>
              <a:spcAft>
                <a:spcPts val="0"/>
              </a:spcAft>
              <a:buClr>
                <a:schemeClr val="lt1"/>
              </a:buClr>
              <a:buSzPts val="2500"/>
              <a:buFont typeface="Poppins Light"/>
              <a:buNone/>
              <a:defRPr sz="2500" b="0" i="0" u="none" strike="noStrike" cap="none">
                <a:solidFill>
                  <a:schemeClr val="lt1"/>
                </a:solidFill>
                <a:latin typeface="Poppins Light"/>
                <a:ea typeface="Poppins Light"/>
                <a:cs typeface="Poppins Light"/>
                <a:sym typeface="Poppins Light"/>
              </a:defRPr>
            </a:lvl7pPr>
            <a:lvl8pPr marL="3657600" marR="0" lvl="7" indent="-317500" algn="ctr" rtl="0">
              <a:lnSpc>
                <a:spcPct val="100000"/>
              </a:lnSpc>
              <a:spcBef>
                <a:spcPts val="0"/>
              </a:spcBef>
              <a:spcAft>
                <a:spcPts val="0"/>
              </a:spcAft>
              <a:buClr>
                <a:schemeClr val="lt1"/>
              </a:buClr>
              <a:buSzPts val="2500"/>
              <a:buFont typeface="Poppins Light"/>
              <a:buNone/>
              <a:defRPr sz="2500" b="0" i="0" u="none" strike="noStrike" cap="none">
                <a:solidFill>
                  <a:schemeClr val="lt1"/>
                </a:solidFill>
                <a:latin typeface="Poppins Light"/>
                <a:ea typeface="Poppins Light"/>
                <a:cs typeface="Poppins Light"/>
                <a:sym typeface="Poppins Light"/>
              </a:defRPr>
            </a:lvl8pPr>
            <a:lvl9pPr marL="4114800" marR="0" lvl="8" indent="-317500" algn="ctr" rtl="0">
              <a:lnSpc>
                <a:spcPct val="100000"/>
              </a:lnSpc>
              <a:spcBef>
                <a:spcPts val="0"/>
              </a:spcBef>
              <a:spcAft>
                <a:spcPts val="0"/>
              </a:spcAft>
              <a:buClr>
                <a:schemeClr val="lt1"/>
              </a:buClr>
              <a:buSzPts val="2500"/>
              <a:buFont typeface="Poppins Light"/>
              <a:buNone/>
              <a:defRPr sz="2500" b="0" i="0" u="none" strike="noStrike" cap="none">
                <a:solidFill>
                  <a:schemeClr val="lt1"/>
                </a:solidFill>
                <a:latin typeface="Poppins Light"/>
                <a:ea typeface="Poppins Light"/>
                <a:cs typeface="Poppins Light"/>
                <a:sym typeface="Poppins Light"/>
              </a:defRPr>
            </a:lvl9pPr>
          </a:lstStyle>
          <a:p>
            <a:r>
              <a:rPr lang="en-US" dirty="0"/>
              <a:t>Analysis the tests</a:t>
            </a:r>
          </a:p>
        </p:txBody>
      </p:sp>
      <p:pic>
        <p:nvPicPr>
          <p:cNvPr id="18" name="Picture 17">
            <a:extLst>
              <a:ext uri="{FF2B5EF4-FFF2-40B4-BE49-F238E27FC236}">
                <a16:creationId xmlns:a16="http://schemas.microsoft.com/office/drawing/2014/main" id="{3B3BECFD-041F-4654-11B4-44089997E764}"/>
              </a:ext>
            </a:extLst>
          </p:cNvPr>
          <p:cNvPicPr>
            <a:picLocks noChangeAspect="1"/>
          </p:cNvPicPr>
          <p:nvPr/>
        </p:nvPicPr>
        <p:blipFill>
          <a:blip r:embed="rId4"/>
          <a:stretch>
            <a:fillRect/>
          </a:stretch>
        </p:blipFill>
        <p:spPr>
          <a:xfrm>
            <a:off x="482149" y="222496"/>
            <a:ext cx="454555" cy="454555"/>
          </a:xfrm>
          <a:prstGeom prst="rect">
            <a:avLst/>
          </a:prstGeom>
        </p:spPr>
      </p:pic>
      <p:pic>
        <p:nvPicPr>
          <p:cNvPr id="19" name="Picture 18">
            <a:extLst>
              <a:ext uri="{FF2B5EF4-FFF2-40B4-BE49-F238E27FC236}">
                <a16:creationId xmlns:a16="http://schemas.microsoft.com/office/drawing/2014/main" id="{A76774B6-8F40-74A4-2F9D-1662549D51E5}"/>
              </a:ext>
            </a:extLst>
          </p:cNvPr>
          <p:cNvPicPr>
            <a:picLocks noChangeAspect="1"/>
          </p:cNvPicPr>
          <p:nvPr/>
        </p:nvPicPr>
        <p:blipFill>
          <a:blip r:embed="rId5"/>
          <a:stretch>
            <a:fillRect/>
          </a:stretch>
        </p:blipFill>
        <p:spPr>
          <a:xfrm>
            <a:off x="525807" y="2407487"/>
            <a:ext cx="410897" cy="507065"/>
          </a:xfrm>
          <a:prstGeom prst="rect">
            <a:avLst/>
          </a:prstGeom>
        </p:spPr>
      </p:pic>
      <p:pic>
        <p:nvPicPr>
          <p:cNvPr id="20" name="Picture 19">
            <a:extLst>
              <a:ext uri="{FF2B5EF4-FFF2-40B4-BE49-F238E27FC236}">
                <a16:creationId xmlns:a16="http://schemas.microsoft.com/office/drawing/2014/main" id="{7B0F897C-ED14-DD2C-54DF-F85C9F7C8257}"/>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84377" y="3073912"/>
            <a:ext cx="5606824" cy="1780186"/>
          </a:xfrm>
          <a:prstGeom prst="rect">
            <a:avLst/>
          </a:prstGeom>
          <a:ln>
            <a:noFill/>
          </a:ln>
          <a:effectLst>
            <a:outerShdw blurRad="190500" algn="tl" rotWithShape="0">
              <a:srgbClr val="000000">
                <a:alpha val="70000"/>
              </a:srgbClr>
            </a:outerShdw>
          </a:effectLst>
        </p:spPr>
      </p:pic>
      <p:sp>
        <p:nvSpPr>
          <p:cNvPr id="5" name="Subtitle 4">
            <a:extLst>
              <a:ext uri="{FF2B5EF4-FFF2-40B4-BE49-F238E27FC236}">
                <a16:creationId xmlns:a16="http://schemas.microsoft.com/office/drawing/2014/main" id="{69648FA7-988C-70EF-89C4-A4A8D1405F1C}"/>
              </a:ext>
            </a:extLst>
          </p:cNvPr>
          <p:cNvSpPr>
            <a:spLocks noGrp="1"/>
          </p:cNvSpPr>
          <p:nvPr>
            <p:ph type="subTitle" idx="4"/>
          </p:nvPr>
        </p:nvSpPr>
        <p:spPr>
          <a:xfrm>
            <a:off x="282079" y="2921577"/>
            <a:ext cx="5292212" cy="1851189"/>
          </a:xfrm>
        </p:spPr>
        <p:txBody>
          <a:bodyPr/>
          <a:lstStyle/>
          <a:p>
            <a:pPr marL="139700" indent="0"/>
            <a:r>
              <a:rPr lang="en-US" dirty="0"/>
              <a:t>1)   Increase in white blood cells (12300 / µl) </a:t>
            </a:r>
          </a:p>
          <a:p>
            <a:pPr marL="139700" indent="0"/>
            <a:r>
              <a:rPr lang="en-US" dirty="0"/>
              <a:t>       </a:t>
            </a:r>
            <a:r>
              <a:rPr lang="en-US" sz="1200" dirty="0">
                <a:solidFill>
                  <a:schemeClr val="bg1"/>
                </a:solidFill>
              </a:rPr>
              <a:t>46% neutrophil, 41% lymphocyte and 2% monocyte</a:t>
            </a:r>
          </a:p>
          <a:p>
            <a:pPr marL="139700" indent="0"/>
            <a:endParaRPr lang="en-US" sz="1200" dirty="0"/>
          </a:p>
          <a:p>
            <a:pPr marL="139700" indent="0"/>
            <a:r>
              <a:rPr lang="en-US" dirty="0"/>
              <a:t>2)   Microscopic examination revealed a number of      neutrophils containing intracellular </a:t>
            </a:r>
            <a:r>
              <a:rPr lang="en-US" dirty="0" err="1">
                <a:solidFill>
                  <a:srgbClr val="C00000"/>
                </a:solidFill>
              </a:rPr>
              <a:t>cocoidal</a:t>
            </a:r>
            <a:r>
              <a:rPr lang="en-US" dirty="0">
                <a:solidFill>
                  <a:srgbClr val="C00000"/>
                </a:solidFill>
              </a:rPr>
              <a:t> </a:t>
            </a:r>
            <a:r>
              <a:rPr lang="en-US" dirty="0"/>
              <a:t>structures</a:t>
            </a:r>
          </a:p>
        </p:txBody>
      </p:sp>
      <p:pic>
        <p:nvPicPr>
          <p:cNvPr id="23" name="Picture 22">
            <a:extLst>
              <a:ext uri="{FF2B5EF4-FFF2-40B4-BE49-F238E27FC236}">
                <a16:creationId xmlns:a16="http://schemas.microsoft.com/office/drawing/2014/main" id="{5CBD9F1D-5A3F-EB8D-A9F7-4A6E4526A7FA}"/>
              </a:ext>
            </a:extLst>
          </p:cNvPr>
          <p:cNvPicPr>
            <a:picLocks noChangeAspect="1"/>
          </p:cNvPicPr>
          <p:nvPr/>
        </p:nvPicPr>
        <p:blipFill rotWithShape="1">
          <a:blip r:embed="rId8"/>
          <a:srcRect l="26419" t="21300" r="21864" b="27390"/>
          <a:stretch/>
        </p:blipFill>
        <p:spPr>
          <a:xfrm>
            <a:off x="5923899" y="2387783"/>
            <a:ext cx="2622056" cy="2556812"/>
          </a:xfrm>
          <a:prstGeom prst="rect">
            <a:avLst/>
          </a:prstGeom>
        </p:spPr>
      </p:pic>
    </p:spTree>
    <p:extLst>
      <p:ext uri="{BB962C8B-B14F-4D97-AF65-F5344CB8AC3E}">
        <p14:creationId xmlns:p14="http://schemas.microsoft.com/office/powerpoint/2010/main" val="2510834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10" name="Google Shape;310;p39"/>
          <p:cNvSpPr txBox="1">
            <a:spLocks noGrp="1"/>
          </p:cNvSpPr>
          <p:nvPr>
            <p:ph type="sldNum" idx="12"/>
          </p:nvPr>
        </p:nvSpPr>
        <p:spPr>
          <a:xfrm>
            <a:off x="8678653" y="4654050"/>
            <a:ext cx="369900" cy="372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dirty="0"/>
          </a:p>
        </p:txBody>
      </p:sp>
      <p:pic>
        <p:nvPicPr>
          <p:cNvPr id="7" name="Picture 6">
            <a:extLst>
              <a:ext uri="{FF2B5EF4-FFF2-40B4-BE49-F238E27FC236}">
                <a16:creationId xmlns:a16="http://schemas.microsoft.com/office/drawing/2014/main" id="{DDCA3B1D-CACB-9546-76F2-AB2F251C08D1}"/>
              </a:ext>
            </a:extLst>
          </p:cNvPr>
          <p:cNvPicPr>
            <a:picLocks noChangeAspect="1"/>
          </p:cNvPicPr>
          <p:nvPr/>
        </p:nvPicPr>
        <p:blipFill>
          <a:blip r:embed="rId3"/>
          <a:stretch>
            <a:fillRect/>
          </a:stretch>
        </p:blipFill>
        <p:spPr>
          <a:xfrm>
            <a:off x="0" y="-420548"/>
            <a:ext cx="7772399" cy="5984595"/>
          </a:xfrm>
          <a:prstGeom prst="rect">
            <a:avLst/>
          </a:prstGeom>
        </p:spPr>
      </p:pic>
      <p:pic>
        <p:nvPicPr>
          <p:cNvPr id="11" name="Picture 10">
            <a:hlinkClick r:id="rId4" action="ppaction://hlinksldjump"/>
            <a:extLst>
              <a:ext uri="{FF2B5EF4-FFF2-40B4-BE49-F238E27FC236}">
                <a16:creationId xmlns:a16="http://schemas.microsoft.com/office/drawing/2014/main" id="{FF126750-5F44-B0F5-A197-680C3C639724}"/>
              </a:ext>
            </a:extLst>
          </p:cNvPr>
          <p:cNvPicPr>
            <a:picLocks noChangeAspect="1"/>
          </p:cNvPicPr>
          <p:nvPr/>
        </p:nvPicPr>
        <p:blipFill>
          <a:blip r:embed="rId5"/>
          <a:stretch>
            <a:fillRect/>
          </a:stretch>
        </p:blipFill>
        <p:spPr>
          <a:xfrm>
            <a:off x="3186429" y="2974512"/>
            <a:ext cx="3702050" cy="1865538"/>
          </a:xfrm>
          <a:prstGeom prst="rect">
            <a:avLst/>
          </a:prstGeom>
        </p:spPr>
      </p:pic>
      <p:sp>
        <p:nvSpPr>
          <p:cNvPr id="8" name="Oval 7">
            <a:extLst>
              <a:ext uri="{FF2B5EF4-FFF2-40B4-BE49-F238E27FC236}">
                <a16:creationId xmlns:a16="http://schemas.microsoft.com/office/drawing/2014/main" id="{FE40FDB2-622A-C9F8-8F43-794499003826}"/>
              </a:ext>
            </a:extLst>
          </p:cNvPr>
          <p:cNvSpPr/>
          <p:nvPr/>
        </p:nvSpPr>
        <p:spPr>
          <a:xfrm>
            <a:off x="3208020" y="1468045"/>
            <a:ext cx="960120" cy="924635"/>
          </a:xfrm>
          <a:prstGeom prst="ellipse">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0" name="TextBox 9">
            <a:extLst>
              <a:ext uri="{FF2B5EF4-FFF2-40B4-BE49-F238E27FC236}">
                <a16:creationId xmlns:a16="http://schemas.microsoft.com/office/drawing/2014/main" id="{D35930BA-28A2-CCF3-D4BE-EF2D32804812}"/>
              </a:ext>
            </a:extLst>
          </p:cNvPr>
          <p:cNvSpPr txBox="1"/>
          <p:nvPr/>
        </p:nvSpPr>
        <p:spPr>
          <a:xfrm>
            <a:off x="3512820" y="3421416"/>
            <a:ext cx="3048001" cy="923330"/>
          </a:xfrm>
          <a:prstGeom prst="rect">
            <a:avLst/>
          </a:prstGeom>
          <a:noFill/>
        </p:spPr>
        <p:txBody>
          <a:bodyPr wrap="square" rtlCol="0">
            <a:spAutoFit/>
          </a:bodyPr>
          <a:lstStyle/>
          <a:p>
            <a:r>
              <a:rPr lang="en-US" sz="1800" dirty="0">
                <a:solidFill>
                  <a:schemeClr val="bg1"/>
                </a:solidFill>
              </a:rPr>
              <a:t>Gram staining CSF with the presence of gram negative diplococci</a:t>
            </a:r>
          </a:p>
        </p:txBody>
      </p:sp>
      <p:cxnSp>
        <p:nvCxnSpPr>
          <p:cNvPr id="13" name="Straight Arrow Connector 12">
            <a:extLst>
              <a:ext uri="{FF2B5EF4-FFF2-40B4-BE49-F238E27FC236}">
                <a16:creationId xmlns:a16="http://schemas.microsoft.com/office/drawing/2014/main" id="{24A7ECFB-F799-A0FF-7CF3-51EE2770CB47}"/>
              </a:ext>
            </a:extLst>
          </p:cNvPr>
          <p:cNvCxnSpPr>
            <a:cxnSpLocks/>
          </p:cNvCxnSpPr>
          <p:nvPr/>
        </p:nvCxnSpPr>
        <p:spPr>
          <a:xfrm flipH="1" flipV="1">
            <a:off x="4168140" y="2392680"/>
            <a:ext cx="708662" cy="8001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449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grpSp>
        <p:nvGrpSpPr>
          <p:cNvPr id="58" name="Group 57">
            <a:extLst>
              <a:ext uri="{FF2B5EF4-FFF2-40B4-BE49-F238E27FC236}">
                <a16:creationId xmlns:a16="http://schemas.microsoft.com/office/drawing/2014/main" id="{494B6913-6A0A-1DD8-FA13-5D46E9166CD2}"/>
              </a:ext>
            </a:extLst>
          </p:cNvPr>
          <p:cNvGrpSpPr/>
          <p:nvPr/>
        </p:nvGrpSpPr>
        <p:grpSpPr>
          <a:xfrm rot="2867886">
            <a:off x="5421058" y="-75281"/>
            <a:ext cx="5128850" cy="5977133"/>
            <a:chOff x="1959454" y="204806"/>
            <a:chExt cx="4044294" cy="4686159"/>
          </a:xfrm>
        </p:grpSpPr>
        <p:pic>
          <p:nvPicPr>
            <p:cNvPr id="57" name="Picture 56">
              <a:extLst>
                <a:ext uri="{FF2B5EF4-FFF2-40B4-BE49-F238E27FC236}">
                  <a16:creationId xmlns:a16="http://schemas.microsoft.com/office/drawing/2014/main" id="{06E282B3-A803-40B1-87B8-9AE2B4013132}"/>
                </a:ext>
              </a:extLst>
            </p:cNvPr>
            <p:cNvPicPr>
              <a:picLocks noChangeAspect="1"/>
            </p:cNvPicPr>
            <p:nvPr/>
          </p:nvPicPr>
          <p:blipFill>
            <a:blip r:embed="rId3"/>
            <a:srcRect l="5721" t="2389" r="7992" b="12859"/>
            <a:stretch>
              <a:fillRect/>
            </a:stretch>
          </p:blipFill>
          <p:spPr>
            <a:xfrm rot="6134119">
              <a:off x="4164866" y="309145"/>
              <a:ext cx="1627328" cy="2050437"/>
            </a:xfrm>
            <a:custGeom>
              <a:avLst/>
              <a:gdLst>
                <a:gd name="connsiteX0" fmla="*/ 37073 w 1627328"/>
                <a:gd name="connsiteY0" fmla="*/ 2050437 h 2050437"/>
                <a:gd name="connsiteX1" fmla="*/ 1438412 w 1627328"/>
                <a:gd name="connsiteY1" fmla="*/ 0 h 2050437"/>
                <a:gd name="connsiteX2" fmla="*/ 1627328 w 1627328"/>
                <a:gd name="connsiteY2" fmla="*/ 869895 h 2050437"/>
                <a:gd name="connsiteX3" fmla="*/ 907025 w 1627328"/>
                <a:gd name="connsiteY3" fmla="*/ 1861785 h 2050437"/>
              </a:gdLst>
              <a:ahLst/>
              <a:cxnLst>
                <a:cxn ang="0">
                  <a:pos x="connsiteX0" y="connsiteY0"/>
                </a:cxn>
                <a:cxn ang="0">
                  <a:pos x="connsiteX1" y="connsiteY1"/>
                </a:cxn>
                <a:cxn ang="0">
                  <a:pos x="connsiteX2" y="connsiteY2"/>
                </a:cxn>
                <a:cxn ang="0">
                  <a:pos x="connsiteX3" y="connsiteY3"/>
                </a:cxn>
              </a:cxnLst>
              <a:rect l="l" t="t" r="r" b="b"/>
              <a:pathLst>
                <a:path w="1627328" h="2050437">
                  <a:moveTo>
                    <a:pt x="37073" y="2050437"/>
                  </a:moveTo>
                  <a:cubicBezTo>
                    <a:pt x="-162667" y="1129354"/>
                    <a:pt x="464668" y="211438"/>
                    <a:pt x="1438412" y="0"/>
                  </a:cubicBezTo>
                  <a:cubicBezTo>
                    <a:pt x="1501384" y="289965"/>
                    <a:pt x="1564357" y="579930"/>
                    <a:pt x="1627328" y="869895"/>
                  </a:cubicBezTo>
                  <a:cubicBezTo>
                    <a:pt x="1133911" y="977020"/>
                    <a:pt x="811452" y="1421061"/>
                    <a:pt x="907025" y="1861785"/>
                  </a:cubicBezTo>
                  <a:close/>
                </a:path>
              </a:pathLst>
            </a:custGeom>
          </p:spPr>
        </p:pic>
        <p:pic>
          <p:nvPicPr>
            <p:cNvPr id="54" name="Picture 53">
              <a:extLst>
                <a:ext uri="{FF2B5EF4-FFF2-40B4-BE49-F238E27FC236}">
                  <a16:creationId xmlns:a16="http://schemas.microsoft.com/office/drawing/2014/main" id="{593462CA-CEE4-C53D-38EB-9C84C412B76A}"/>
                </a:ext>
              </a:extLst>
            </p:cNvPr>
            <p:cNvPicPr>
              <a:picLocks noChangeAspect="1"/>
            </p:cNvPicPr>
            <p:nvPr/>
          </p:nvPicPr>
          <p:blipFill>
            <a:blip r:embed="rId4"/>
            <a:srcRect t="12934" r="1962" b="26870"/>
            <a:stretch>
              <a:fillRect/>
            </a:stretch>
          </p:blipFill>
          <p:spPr>
            <a:xfrm rot="17902893">
              <a:off x="3694700" y="2318902"/>
              <a:ext cx="2312211" cy="1394910"/>
            </a:xfrm>
            <a:custGeom>
              <a:avLst/>
              <a:gdLst>
                <a:gd name="connsiteX0" fmla="*/ 1889076 w 2312211"/>
                <a:gd name="connsiteY0" fmla="*/ 416057 h 1394910"/>
                <a:gd name="connsiteX1" fmla="*/ 2312211 w 2312211"/>
                <a:gd name="connsiteY1" fmla="*/ 1199232 h 1394910"/>
                <a:gd name="connsiteX2" fmla="*/ 48435 w 2312211"/>
                <a:gd name="connsiteY2" fmla="*/ 581458 h 1394910"/>
                <a:gd name="connsiteX3" fmla="*/ 0 w 2312211"/>
                <a:gd name="connsiteY3" fmla="*/ 501264 h 1394910"/>
                <a:gd name="connsiteX4" fmla="*/ 0 w 2312211"/>
                <a:gd name="connsiteY4" fmla="*/ 397938 h 1394910"/>
                <a:gd name="connsiteX5" fmla="*/ 736002 w 2312211"/>
                <a:gd name="connsiteY5" fmla="*/ 0 h 1394910"/>
                <a:gd name="connsiteX6" fmla="*/ 1889076 w 2312211"/>
                <a:gd name="connsiteY6" fmla="*/ 416057 h 13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2211" h="1394910">
                  <a:moveTo>
                    <a:pt x="1889076" y="416057"/>
                  </a:moveTo>
                  <a:lnTo>
                    <a:pt x="2312211" y="1199232"/>
                  </a:lnTo>
                  <a:cubicBezTo>
                    <a:pt x="1534832" y="1619236"/>
                    <a:pt x="557976" y="1340219"/>
                    <a:pt x="48435" y="581458"/>
                  </a:cubicBezTo>
                  <a:lnTo>
                    <a:pt x="0" y="501264"/>
                  </a:lnTo>
                  <a:lnTo>
                    <a:pt x="0" y="397938"/>
                  </a:lnTo>
                  <a:lnTo>
                    <a:pt x="736002" y="0"/>
                  </a:lnTo>
                  <a:cubicBezTo>
                    <a:pt x="976115" y="444164"/>
                    <a:pt x="1492314" y="630421"/>
                    <a:pt x="1889076" y="416057"/>
                  </a:cubicBezTo>
                  <a:close/>
                </a:path>
              </a:pathLst>
            </a:custGeom>
          </p:spPr>
        </p:pic>
        <p:pic>
          <p:nvPicPr>
            <p:cNvPr id="51" name="Picture 50">
              <a:extLst>
                <a:ext uri="{FF2B5EF4-FFF2-40B4-BE49-F238E27FC236}">
                  <a16:creationId xmlns:a16="http://schemas.microsoft.com/office/drawing/2014/main" id="{C181D96B-19AD-5ED9-04CF-5F71E19D0BC7}"/>
                </a:ext>
              </a:extLst>
            </p:cNvPr>
            <p:cNvPicPr>
              <a:picLocks noChangeAspect="1"/>
            </p:cNvPicPr>
            <p:nvPr/>
          </p:nvPicPr>
          <p:blipFill>
            <a:blip r:embed="rId5"/>
            <a:srcRect l="21057" r="31883" b="10893"/>
            <a:stretch>
              <a:fillRect/>
            </a:stretch>
          </p:blipFill>
          <p:spPr>
            <a:xfrm rot="20394639">
              <a:off x="1959454" y="1911097"/>
              <a:ext cx="1891564" cy="2979868"/>
            </a:xfrm>
            <a:custGeom>
              <a:avLst/>
              <a:gdLst>
                <a:gd name="connsiteX0" fmla="*/ 952054 w 1405075"/>
                <a:gd name="connsiteY0" fmla="*/ 238408 h 2213480"/>
                <a:gd name="connsiteX1" fmla="*/ 1405075 w 1405075"/>
                <a:gd name="connsiteY1" fmla="*/ 1377468 h 2213480"/>
                <a:gd name="connsiteX2" fmla="*/ 1099314 w 1405075"/>
                <a:gd name="connsiteY2" fmla="*/ 2213480 h 2213480"/>
                <a:gd name="connsiteX3" fmla="*/ 60907 w 1405075"/>
                <a:gd name="connsiteY3" fmla="*/ 109190 h 2213480"/>
                <a:gd name="connsiteX4" fmla="*/ 94999 w 1405075"/>
                <a:gd name="connsiteY4" fmla="*/ 0 h 2213480"/>
                <a:gd name="connsiteX5" fmla="*/ 299581 w 1405075"/>
                <a:gd name="connsiteY5" fmla="*/ 0 h 221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5075" h="2213480">
                  <a:moveTo>
                    <a:pt x="952054" y="238408"/>
                  </a:moveTo>
                  <a:cubicBezTo>
                    <a:pt x="778740" y="712643"/>
                    <a:pt x="981544" y="1222567"/>
                    <a:pt x="1405075" y="1377468"/>
                  </a:cubicBezTo>
                  <a:lnTo>
                    <a:pt x="1099314" y="2213480"/>
                  </a:lnTo>
                  <a:cubicBezTo>
                    <a:pt x="269487" y="1909982"/>
                    <a:pt x="-169291" y="993700"/>
                    <a:pt x="60907" y="109190"/>
                  </a:cubicBezTo>
                  <a:lnTo>
                    <a:pt x="94999" y="0"/>
                  </a:lnTo>
                  <a:lnTo>
                    <a:pt x="299581" y="0"/>
                  </a:lnTo>
                  <a:close/>
                </a:path>
              </a:pathLst>
            </a:custGeom>
          </p:spPr>
        </p:pic>
        <p:pic>
          <p:nvPicPr>
            <p:cNvPr id="48" name="Picture 47">
              <a:extLst>
                <a:ext uri="{FF2B5EF4-FFF2-40B4-BE49-F238E27FC236}">
                  <a16:creationId xmlns:a16="http://schemas.microsoft.com/office/drawing/2014/main" id="{000E0564-4FA6-ACE1-4E46-E0391C243CE4}"/>
                </a:ext>
              </a:extLst>
            </p:cNvPr>
            <p:cNvPicPr>
              <a:picLocks noChangeAspect="1"/>
            </p:cNvPicPr>
            <p:nvPr/>
          </p:nvPicPr>
          <p:blipFill>
            <a:blip r:embed="rId6"/>
            <a:srcRect l="38299" t="1100" r="16801" b="17528"/>
            <a:stretch>
              <a:fillRect/>
            </a:stretch>
          </p:blipFill>
          <p:spPr>
            <a:xfrm rot="720008">
              <a:off x="2422989" y="204806"/>
              <a:ext cx="1630759" cy="2044668"/>
            </a:xfrm>
            <a:custGeom>
              <a:avLst/>
              <a:gdLst>
                <a:gd name="connsiteX0" fmla="*/ 1445415 w 1630759"/>
                <a:gd name="connsiteY0" fmla="*/ 0 h 2044668"/>
                <a:gd name="connsiteX1" fmla="*/ 1630759 w 1630759"/>
                <a:gd name="connsiteY1" fmla="*/ 870663 h 2044668"/>
                <a:gd name="connsiteX2" fmla="*/ 906390 w 1630759"/>
                <a:gd name="connsiteY2" fmla="*/ 1859589 h 2044668"/>
                <a:gd name="connsiteX3" fmla="*/ 35671 w 1630759"/>
                <a:gd name="connsiteY3" fmla="*/ 2044668 h 2044668"/>
                <a:gd name="connsiteX4" fmla="*/ 1445415 w 1630759"/>
                <a:gd name="connsiteY4" fmla="*/ 0 h 2044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759" h="2044668">
                  <a:moveTo>
                    <a:pt x="1445415" y="0"/>
                  </a:moveTo>
                  <a:cubicBezTo>
                    <a:pt x="1507196" y="290221"/>
                    <a:pt x="1568978" y="580442"/>
                    <a:pt x="1630759" y="870663"/>
                  </a:cubicBezTo>
                  <a:cubicBezTo>
                    <a:pt x="1136907" y="975762"/>
                    <a:pt x="812627" y="1418475"/>
                    <a:pt x="906390" y="1859589"/>
                  </a:cubicBezTo>
                  <a:lnTo>
                    <a:pt x="35671" y="2044668"/>
                  </a:lnTo>
                  <a:cubicBezTo>
                    <a:pt x="-160286" y="1122773"/>
                    <a:pt x="470811" y="207439"/>
                    <a:pt x="1445415" y="0"/>
                  </a:cubicBezTo>
                  <a:close/>
                </a:path>
              </a:pathLst>
            </a:custGeom>
          </p:spPr>
        </p:pic>
      </p:grpSp>
      <p:sp>
        <p:nvSpPr>
          <p:cNvPr id="59" name="Google Shape;253;p35">
            <a:extLst>
              <a:ext uri="{FF2B5EF4-FFF2-40B4-BE49-F238E27FC236}">
                <a16:creationId xmlns:a16="http://schemas.microsoft.com/office/drawing/2014/main" id="{819E7C35-8B4E-AF45-32FD-8B58BBE81E14}"/>
              </a:ext>
            </a:extLst>
          </p:cNvPr>
          <p:cNvSpPr txBox="1">
            <a:spLocks noGrp="1"/>
          </p:cNvSpPr>
          <p:nvPr>
            <p:ph type="ctrTitle"/>
          </p:nvPr>
        </p:nvSpPr>
        <p:spPr>
          <a:xfrm>
            <a:off x="266328" y="1373488"/>
            <a:ext cx="4968227" cy="1941367"/>
          </a:xfrm>
          <a:prstGeom prst="rect">
            <a:avLst/>
          </a:prstGeom>
        </p:spPr>
        <p:txBody>
          <a:bodyPr spcFirstLastPara="1" wrap="square" lIns="91425" tIns="91425" rIns="91425" bIns="91425" anchor="ctr" anchorCtr="0">
            <a:noAutofit/>
          </a:bodyPr>
          <a:lstStyle/>
          <a:p>
            <a:pPr lvl="0"/>
            <a:r>
              <a:rPr lang="en-US" sz="4000" dirty="0"/>
              <a:t>Ulcers caused by Bacillus cereus</a:t>
            </a:r>
            <a:br>
              <a:rPr lang="en-US" sz="4000" dirty="0"/>
            </a:br>
            <a:endParaRPr sz="4000" dirty="0"/>
          </a:p>
        </p:txBody>
      </p:sp>
      <p:pic>
        <p:nvPicPr>
          <p:cNvPr id="4" name="Picture 3">
            <a:extLst>
              <a:ext uri="{FF2B5EF4-FFF2-40B4-BE49-F238E27FC236}">
                <a16:creationId xmlns:a16="http://schemas.microsoft.com/office/drawing/2014/main" id="{2BF7E8CC-6FF0-18E1-64DA-C5E37D64B145}"/>
              </a:ext>
            </a:extLst>
          </p:cNvPr>
          <p:cNvPicPr>
            <a:picLocks noChangeAspect="1"/>
          </p:cNvPicPr>
          <p:nvPr/>
        </p:nvPicPr>
        <p:blipFill>
          <a:blip r:embed="rId7"/>
          <a:stretch>
            <a:fillRect/>
          </a:stretch>
        </p:blipFill>
        <p:spPr>
          <a:xfrm>
            <a:off x="147149" y="211545"/>
            <a:ext cx="1399711" cy="1273510"/>
          </a:xfrm>
          <a:prstGeom prst="rect">
            <a:avLst/>
          </a:prstGeom>
        </p:spPr>
      </p:pic>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A183D1BE-1EFF-1C24-7304-E5E857563958}"/>
                  </a:ext>
                </a:extLst>
              </p:cNvPr>
              <p:cNvGraphicFramePr>
                <a:graphicFrameLocks noChangeAspect="1"/>
              </p:cNvGraphicFramePr>
              <p:nvPr>
                <p:extLst>
                  <p:ext uri="{D42A27DB-BD31-4B8C-83A1-F6EECF244321}">
                    <p14:modId xmlns:p14="http://schemas.microsoft.com/office/powerpoint/2010/main" val="3491802408"/>
                  </p:ext>
                </p:extLst>
              </p:nvPr>
            </p:nvGraphicFramePr>
            <p:xfrm>
              <a:off x="266328" y="2968104"/>
              <a:ext cx="2286000" cy="1285875"/>
            </p:xfrm>
            <a:graphic>
              <a:graphicData uri="http://schemas.microsoft.com/office/powerpoint/2016/slidezoom">
                <pslz:sldZm>
                  <pslz:sldZmObj sldId="321" cId="4228336576">
                    <pslz:zmPr id="{C1BF0F88-BF4B-4B93-A734-0FD8967F4213}" returnToParent="0" transitionDur="1000">
                      <p166:blipFill xmlns:p166="http://schemas.microsoft.com/office/powerpoint/2016/6/main">
                        <a:blip r:embed="rId8"/>
                        <a:stretch>
                          <a:fillRect/>
                        </a:stretch>
                      </p166:blipFill>
                      <p166:spPr xmlns:p166="http://schemas.microsoft.com/office/powerpoint/2016/6/main">
                        <a:xfrm>
                          <a:off x="0" y="0"/>
                          <a:ext cx="2286000" cy="1285875"/>
                        </a:xfrm>
                        <a:prstGeom prst="rect">
                          <a:avLst/>
                        </a:prstGeom>
                        <a:ln w="3175">
                          <a:solidFill>
                            <a:prstClr val="ltGray"/>
                          </a:solidFill>
                        </a:ln>
                      </p166:spPr>
                    </pslz:zmPr>
                  </pslz:sldZmObj>
                </pslz:sldZm>
              </a:graphicData>
            </a:graphic>
          </p:graphicFrame>
        </mc:Choice>
        <mc:Fallback xmlns="">
          <p:pic>
            <p:nvPicPr>
              <p:cNvPr id="6" name="Slide Zoom 5">
                <a:hlinkClick r:id="rId9" action="ppaction://hlinksldjump"/>
                <a:extLst>
                  <a:ext uri="{FF2B5EF4-FFF2-40B4-BE49-F238E27FC236}">
                    <a16:creationId xmlns:a16="http://schemas.microsoft.com/office/drawing/2014/main" id="{A183D1BE-1EFF-1C24-7304-E5E857563958}"/>
                  </a:ext>
                </a:extLst>
              </p:cNvPr>
              <p:cNvPicPr>
                <a:picLocks noGrp="1" noRot="1" noChangeAspect="1" noMove="1" noResize="1" noEditPoints="1" noAdjustHandles="1" noChangeArrowheads="1" noChangeShapeType="1"/>
              </p:cNvPicPr>
              <p:nvPr/>
            </p:nvPicPr>
            <p:blipFill>
              <a:blip r:embed="rId10"/>
              <a:stretch>
                <a:fillRect/>
              </a:stretch>
            </p:blipFill>
            <p:spPr>
              <a:xfrm>
                <a:off x="266328" y="2968104"/>
                <a:ext cx="2286000" cy="128587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F6068262-5433-991A-074A-5FC1487E39F2}"/>
                  </a:ext>
                </a:extLst>
              </p:cNvPr>
              <p:cNvGraphicFramePr>
                <a:graphicFrameLocks noChangeAspect="1"/>
              </p:cNvGraphicFramePr>
              <p:nvPr>
                <p:extLst>
                  <p:ext uri="{D42A27DB-BD31-4B8C-83A1-F6EECF244321}">
                    <p14:modId xmlns:p14="http://schemas.microsoft.com/office/powerpoint/2010/main" val="1989977224"/>
                  </p:ext>
                </p:extLst>
              </p:nvPr>
            </p:nvGraphicFramePr>
            <p:xfrm>
              <a:off x="2825278" y="2958522"/>
              <a:ext cx="2286000" cy="1285875"/>
            </p:xfrm>
            <a:graphic>
              <a:graphicData uri="http://schemas.microsoft.com/office/powerpoint/2016/slidezoom">
                <pslz:sldZm>
                  <pslz:sldZmObj sldId="259" cId="0">
                    <pslz:zmPr id="{095F0F6B-921A-431A-AE98-37FDA4D7ADC0}" returnToParent="0" transitionDur="1000">
                      <p166:blipFill xmlns:p166="http://schemas.microsoft.com/office/powerpoint/2016/6/main">
                        <a:blip r:embed="rId11"/>
                        <a:stretch>
                          <a:fillRect/>
                        </a:stretch>
                      </p166:blipFill>
                      <p166:spPr xmlns:p166="http://schemas.microsoft.com/office/powerpoint/2016/6/main">
                        <a:xfrm>
                          <a:off x="0" y="0"/>
                          <a:ext cx="2286000" cy="1285875"/>
                        </a:xfrm>
                        <a:prstGeom prst="rect">
                          <a:avLst/>
                        </a:prstGeom>
                        <a:ln w="3175">
                          <a:solidFill>
                            <a:prstClr val="ltGray"/>
                          </a:solidFill>
                        </a:ln>
                      </p166:spPr>
                    </pslz:zmPr>
                  </pslz:sldZmObj>
                </pslz:sldZm>
              </a:graphicData>
            </a:graphic>
          </p:graphicFrame>
        </mc:Choice>
        <mc:Fallback xmlns="">
          <p:pic>
            <p:nvPicPr>
              <p:cNvPr id="8" name="Slide Zoom 7">
                <a:hlinkClick r:id="rId12" action="ppaction://hlinksldjump"/>
                <a:extLst>
                  <a:ext uri="{FF2B5EF4-FFF2-40B4-BE49-F238E27FC236}">
                    <a16:creationId xmlns:a16="http://schemas.microsoft.com/office/drawing/2014/main" id="{F6068262-5433-991A-074A-5FC1487E39F2}"/>
                  </a:ext>
                </a:extLst>
              </p:cNvPr>
              <p:cNvPicPr>
                <a:picLocks noGrp="1" noRot="1" noChangeAspect="1" noMove="1" noResize="1" noEditPoints="1" noAdjustHandles="1" noChangeArrowheads="1" noChangeShapeType="1"/>
              </p:cNvPicPr>
              <p:nvPr/>
            </p:nvPicPr>
            <p:blipFill>
              <a:blip r:embed="rId13"/>
              <a:stretch>
                <a:fillRect/>
              </a:stretch>
            </p:blipFill>
            <p:spPr>
              <a:xfrm>
                <a:off x="2825278" y="2958522"/>
                <a:ext cx="2286000" cy="1285875"/>
              </a:xfrm>
              <a:prstGeom prst="rect">
                <a:avLst/>
              </a:prstGeom>
              <a:ln w="3175">
                <a:solidFill>
                  <a:prstClr val="ltGray"/>
                </a:solidFill>
              </a:ln>
            </p:spPr>
          </p:pic>
        </mc:Fallback>
      </mc:AlternateContent>
    </p:spTree>
    <p:extLst>
      <p:ext uri="{BB962C8B-B14F-4D97-AF65-F5344CB8AC3E}">
        <p14:creationId xmlns:p14="http://schemas.microsoft.com/office/powerpoint/2010/main" val="2464923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42" name="Google Shape;278;p37">
            <a:extLst>
              <a:ext uri="{FF2B5EF4-FFF2-40B4-BE49-F238E27FC236}">
                <a16:creationId xmlns:a16="http://schemas.microsoft.com/office/drawing/2014/main" id="{6F2E3159-DA87-8D40-EC78-130479733285}"/>
              </a:ext>
            </a:extLst>
          </p:cNvPr>
          <p:cNvSpPr/>
          <p:nvPr/>
        </p:nvSpPr>
        <p:spPr>
          <a:xfrm>
            <a:off x="4327398" y="773044"/>
            <a:ext cx="4205648" cy="3558810"/>
          </a:xfrm>
          <a:prstGeom prst="roundRect">
            <a:avLst>
              <a:gd name="adj" fmla="val 3957"/>
            </a:avLst>
          </a:prstGeom>
          <a:ln/>
        </p:spPr>
        <p:style>
          <a:lnRef idx="1">
            <a:schemeClr val="dk1"/>
          </a:lnRef>
          <a:fillRef idx="2">
            <a:schemeClr val="dk1"/>
          </a:fillRef>
          <a:effectRef idx="1">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86;p37">
            <a:extLst>
              <a:ext uri="{FF2B5EF4-FFF2-40B4-BE49-F238E27FC236}">
                <a16:creationId xmlns:a16="http://schemas.microsoft.com/office/drawing/2014/main" id="{939A8010-79EF-A4C4-9409-E38AF4B8FAEA}"/>
              </a:ext>
            </a:extLst>
          </p:cNvPr>
          <p:cNvSpPr txBox="1">
            <a:spLocks/>
          </p:cNvSpPr>
          <p:nvPr/>
        </p:nvSpPr>
        <p:spPr>
          <a:xfrm>
            <a:off x="4995543" y="2148458"/>
            <a:ext cx="3507615" cy="2857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1pPr>
            <a:lvl2pPr marL="914400" marR="0" lvl="1" indent="-317500" algn="l"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2pPr>
            <a:lvl3pPr marL="1371600" marR="0" lvl="2" indent="-317500" algn="l"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3pPr>
            <a:lvl4pPr marL="1828800" marR="0" lvl="3" indent="-317500" algn="l"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4pPr>
            <a:lvl5pPr marL="2286000" marR="0" lvl="4" indent="-317500" algn="l"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5pPr>
            <a:lvl6pPr marL="2743200" marR="0" lvl="5" indent="-317500" algn="l"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6pPr>
            <a:lvl7pPr marL="3200400" marR="0" lvl="6" indent="-317500" algn="l"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7pPr>
            <a:lvl8pPr marL="3657600" marR="0" lvl="7" indent="-317500" algn="l"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8pPr>
            <a:lvl9pPr marL="4114800" marR="0" lvl="8" indent="-317500" algn="l"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9pPr>
          </a:lstStyle>
          <a:p>
            <a:pPr marL="0" indent="0"/>
            <a:r>
              <a:rPr lang="en-US" dirty="0">
                <a:solidFill>
                  <a:schemeClr val="tx1"/>
                </a:solidFill>
              </a:rPr>
              <a:t>The sample was cultured on </a:t>
            </a:r>
            <a:r>
              <a:rPr lang="en-US" dirty="0">
                <a:solidFill>
                  <a:srgbClr val="C00000"/>
                </a:solidFill>
              </a:rPr>
              <a:t>blood agar</a:t>
            </a:r>
            <a:r>
              <a:rPr lang="en-US" dirty="0">
                <a:solidFill>
                  <a:schemeClr val="bg1"/>
                </a:solidFill>
              </a:rPr>
              <a:t>, </a:t>
            </a:r>
            <a:r>
              <a:rPr lang="en-US" dirty="0">
                <a:solidFill>
                  <a:srgbClr val="996633"/>
                </a:solidFill>
              </a:rPr>
              <a:t>chocolate agar </a:t>
            </a:r>
            <a:r>
              <a:rPr lang="en-US" dirty="0">
                <a:solidFill>
                  <a:schemeClr val="tx1"/>
                </a:solidFill>
              </a:rPr>
              <a:t>and</a:t>
            </a:r>
            <a:r>
              <a:rPr lang="en-US" dirty="0">
                <a:solidFill>
                  <a:schemeClr val="bg1"/>
                </a:solidFill>
              </a:rPr>
              <a:t> </a:t>
            </a:r>
            <a:r>
              <a:rPr lang="en-US" dirty="0">
                <a:solidFill>
                  <a:srgbClr val="0070C0"/>
                </a:solidFill>
              </a:rPr>
              <a:t>eosin methylene blue agar </a:t>
            </a:r>
            <a:r>
              <a:rPr lang="en-US" dirty="0">
                <a:solidFill>
                  <a:schemeClr val="tx1"/>
                </a:solidFill>
              </a:rPr>
              <a:t>and incubated for 24 hours at 37°C.</a:t>
            </a:r>
          </a:p>
        </p:txBody>
      </p:sp>
      <p:sp>
        <p:nvSpPr>
          <p:cNvPr id="278" name="Google Shape;278;p37"/>
          <p:cNvSpPr/>
          <p:nvPr/>
        </p:nvSpPr>
        <p:spPr>
          <a:xfrm>
            <a:off x="159324" y="753785"/>
            <a:ext cx="3808618" cy="2233256"/>
          </a:xfrm>
          <a:prstGeom prst="roundRect">
            <a:avLst>
              <a:gd name="adj" fmla="val 3957"/>
            </a:avLst>
          </a:prstGeom>
          <a:ln/>
        </p:spPr>
        <p:style>
          <a:lnRef idx="1">
            <a:schemeClr val="dk1"/>
          </a:lnRef>
          <a:fillRef idx="2">
            <a:schemeClr val="dk1"/>
          </a:fillRef>
          <a:effectRef idx="1">
            <a:schemeClr val="dk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7"/>
          <p:cNvSpPr txBox="1">
            <a:spLocks noGrp="1"/>
          </p:cNvSpPr>
          <p:nvPr>
            <p:ph type="subTitle" idx="9"/>
          </p:nvPr>
        </p:nvSpPr>
        <p:spPr>
          <a:xfrm>
            <a:off x="311920" y="0"/>
            <a:ext cx="3621582" cy="366424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solidFill>
                  <a:schemeClr val="tx1"/>
                </a:solidFill>
              </a:rPr>
              <a:t>A 33-year-old woman living in a rural area near Qom without any underlying disease came to our center with the main complaint of right wrist injury. According to this patient, the wound was caused by small vesicles, while he had no history of trauma such as cuts, scrapes, puncture wounds, bruises, etc.</a:t>
            </a:r>
            <a:endParaRPr dirty="0">
              <a:solidFill>
                <a:schemeClr val="tx1"/>
              </a:solidFill>
            </a:endParaRPr>
          </a:p>
        </p:txBody>
      </p:sp>
      <p:sp>
        <p:nvSpPr>
          <p:cNvPr id="289" name="Google Shape;289;p37"/>
          <p:cNvSpPr txBox="1">
            <a:spLocks noGrp="1"/>
          </p:cNvSpPr>
          <p:nvPr>
            <p:ph type="title" idx="15"/>
          </p:nvPr>
        </p:nvSpPr>
        <p:spPr>
          <a:xfrm>
            <a:off x="310072" y="190882"/>
            <a:ext cx="7878553" cy="1440003"/>
          </a:xfrm>
          <a:prstGeom prst="rect">
            <a:avLst/>
          </a:prstGeom>
        </p:spPr>
        <p:txBody>
          <a:bodyPr spcFirstLastPara="1" wrap="square" lIns="91425" tIns="91425" rIns="91425" bIns="91425" anchor="ctr" anchorCtr="0">
            <a:noAutofit/>
          </a:bodyPr>
          <a:lstStyle/>
          <a:p>
            <a:pPr marL="457200" marR="0" lvl="0" indent="-317500" algn="l" defTabSz="914400" rtl="0" eaLnBrk="1" fontAlgn="auto" latinLnBrk="0" hangingPunct="1">
              <a:lnSpc>
                <a:spcPct val="100000"/>
              </a:lnSpc>
              <a:spcBef>
                <a:spcPts val="0"/>
              </a:spcBef>
              <a:spcAft>
                <a:spcPts val="0"/>
              </a:spcAft>
              <a:buClr>
                <a:srgbClr val="FFFFFF"/>
              </a:buClr>
              <a:buSzPts val="2500"/>
              <a:buFont typeface="Poppins Light"/>
              <a:buNone/>
              <a:tabLst/>
              <a:defRPr/>
            </a:pPr>
            <a:br>
              <a:rPr lang="en-US" sz="3200" dirty="0"/>
            </a:br>
            <a:r>
              <a:rPr kumimoji="0" lang="en-US" sz="2400" b="1" i="0" u="none" strike="noStrike" kern="0" cap="none" spc="0" normalizeH="0" baseline="0" noProof="0" dirty="0">
                <a:ln>
                  <a:noFill/>
                </a:ln>
                <a:solidFill>
                  <a:srgbClr val="FFFFFF"/>
                </a:solidFill>
                <a:effectLst/>
                <a:uLnTx/>
                <a:uFillTx/>
                <a:latin typeface="Poppins"/>
                <a:cs typeface="Poppins"/>
                <a:sym typeface="Poppins"/>
              </a:rPr>
              <a:t>About the Patient</a:t>
            </a:r>
            <a:br>
              <a:rPr kumimoji="0" lang="en-US" sz="2400" b="1" i="0" u="none" strike="noStrike" kern="0" cap="none" spc="0" normalizeH="0" baseline="0" noProof="0" dirty="0">
                <a:ln>
                  <a:noFill/>
                </a:ln>
                <a:solidFill>
                  <a:srgbClr val="FFFFFF"/>
                </a:solidFill>
                <a:effectLst/>
                <a:uLnTx/>
                <a:uFillTx/>
                <a:latin typeface="Poppins"/>
                <a:cs typeface="Poppins"/>
                <a:sym typeface="Poppins"/>
              </a:rPr>
            </a:br>
            <a:br>
              <a:rPr kumimoji="0" lang="en-US" sz="2400" b="1" i="0" u="none" strike="noStrike" kern="0" cap="none" spc="0" normalizeH="0" baseline="0" noProof="0" dirty="0">
                <a:ln>
                  <a:noFill/>
                </a:ln>
                <a:solidFill>
                  <a:srgbClr val="FFFFFF"/>
                </a:solidFill>
                <a:effectLst/>
                <a:uLnTx/>
                <a:uFillTx/>
                <a:latin typeface="Poppins"/>
                <a:cs typeface="Poppins"/>
                <a:sym typeface="Poppins"/>
              </a:rPr>
            </a:br>
            <a:br>
              <a:rPr lang="en-US" sz="3200" dirty="0"/>
            </a:br>
            <a:endParaRPr sz="3200" dirty="0"/>
          </a:p>
        </p:txBody>
      </p:sp>
      <p:sp>
        <p:nvSpPr>
          <p:cNvPr id="290" name="Google Shape;290;p37"/>
          <p:cNvSpPr txBox="1">
            <a:spLocks noGrp="1"/>
          </p:cNvSpPr>
          <p:nvPr>
            <p:ph type="sldNum" idx="12"/>
          </p:nvPr>
        </p:nvSpPr>
        <p:spPr>
          <a:xfrm>
            <a:off x="8678653" y="4654050"/>
            <a:ext cx="369900" cy="372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pic>
        <p:nvPicPr>
          <p:cNvPr id="4" name="Picture 3">
            <a:extLst>
              <a:ext uri="{FF2B5EF4-FFF2-40B4-BE49-F238E27FC236}">
                <a16:creationId xmlns:a16="http://schemas.microsoft.com/office/drawing/2014/main" id="{CCD672E6-9830-24BF-0308-95A745736367}"/>
              </a:ext>
            </a:extLst>
          </p:cNvPr>
          <p:cNvPicPr>
            <a:picLocks noChangeAspect="1"/>
          </p:cNvPicPr>
          <p:nvPr/>
        </p:nvPicPr>
        <p:blipFill>
          <a:blip r:embed="rId3"/>
          <a:stretch>
            <a:fillRect/>
          </a:stretch>
        </p:blipFill>
        <p:spPr>
          <a:xfrm>
            <a:off x="363412" y="284469"/>
            <a:ext cx="375729" cy="375729"/>
          </a:xfrm>
          <a:prstGeom prst="rect">
            <a:avLst/>
          </a:prstGeom>
        </p:spPr>
      </p:pic>
      <p:pic>
        <p:nvPicPr>
          <p:cNvPr id="13" name="Picture 12">
            <a:extLst>
              <a:ext uri="{FF2B5EF4-FFF2-40B4-BE49-F238E27FC236}">
                <a16:creationId xmlns:a16="http://schemas.microsoft.com/office/drawing/2014/main" id="{E8D46C2D-2EE7-C6D7-D53F-FAAA19CC3396}"/>
              </a:ext>
            </a:extLst>
          </p:cNvPr>
          <p:cNvPicPr>
            <a:picLocks noChangeAspect="1"/>
          </p:cNvPicPr>
          <p:nvPr/>
        </p:nvPicPr>
        <p:blipFill rotWithShape="1">
          <a:blip r:embed="rId4"/>
          <a:srcRect l="17161" t="15936" r="42626" b="40201"/>
          <a:stretch/>
        </p:blipFill>
        <p:spPr>
          <a:xfrm>
            <a:off x="632115" y="3128486"/>
            <a:ext cx="2370165" cy="1897564"/>
          </a:xfrm>
          <a:prstGeom prst="rect">
            <a:avLst/>
          </a:prstGeom>
        </p:spPr>
      </p:pic>
      <p:sp>
        <p:nvSpPr>
          <p:cNvPr id="29" name="Google Shape;289;p37">
            <a:extLst>
              <a:ext uri="{FF2B5EF4-FFF2-40B4-BE49-F238E27FC236}">
                <a16:creationId xmlns:a16="http://schemas.microsoft.com/office/drawing/2014/main" id="{7A2B4423-2FFD-6DC5-F9D1-99E00646168A}"/>
              </a:ext>
            </a:extLst>
          </p:cNvPr>
          <p:cNvSpPr txBox="1">
            <a:spLocks/>
          </p:cNvSpPr>
          <p:nvPr/>
        </p:nvSpPr>
        <p:spPr>
          <a:xfrm>
            <a:off x="4816603" y="-201670"/>
            <a:ext cx="7878553" cy="144000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500"/>
              <a:buFont typeface="Poppins"/>
              <a:buNone/>
              <a:defRPr sz="3500" b="1" i="0" u="none" strike="noStrike" cap="none">
                <a:solidFill>
                  <a:schemeClr val="lt1"/>
                </a:solidFill>
                <a:latin typeface="Poppins"/>
                <a:ea typeface="Poppins"/>
                <a:cs typeface="Poppins"/>
                <a:sym typeface="Poppins"/>
              </a:defRPr>
            </a:lvl1pPr>
            <a:lvl2pPr marR="0" lvl="1" algn="l" rtl="0">
              <a:lnSpc>
                <a:spcPct val="100000"/>
              </a:lnSpc>
              <a:spcBef>
                <a:spcPts val="0"/>
              </a:spcBef>
              <a:spcAft>
                <a:spcPts val="0"/>
              </a:spcAft>
              <a:buClr>
                <a:schemeClr val="lt1"/>
              </a:buClr>
              <a:buSzPts val="3500"/>
              <a:buFont typeface="Poppins"/>
              <a:buNone/>
              <a:defRPr sz="3500" b="0" i="0" u="none" strike="noStrike" cap="none">
                <a:solidFill>
                  <a:schemeClr val="lt1"/>
                </a:solidFill>
                <a:latin typeface="Poppins"/>
                <a:ea typeface="Poppins"/>
                <a:cs typeface="Poppins"/>
                <a:sym typeface="Poppins"/>
              </a:defRPr>
            </a:lvl2pPr>
            <a:lvl3pPr marR="0" lvl="2" algn="l" rtl="0">
              <a:lnSpc>
                <a:spcPct val="100000"/>
              </a:lnSpc>
              <a:spcBef>
                <a:spcPts val="0"/>
              </a:spcBef>
              <a:spcAft>
                <a:spcPts val="0"/>
              </a:spcAft>
              <a:buClr>
                <a:schemeClr val="lt1"/>
              </a:buClr>
              <a:buSzPts val="3500"/>
              <a:buFont typeface="Poppins"/>
              <a:buNone/>
              <a:defRPr sz="3500" b="0" i="0" u="none" strike="noStrike" cap="none">
                <a:solidFill>
                  <a:schemeClr val="lt1"/>
                </a:solidFill>
                <a:latin typeface="Poppins"/>
                <a:ea typeface="Poppins"/>
                <a:cs typeface="Poppins"/>
                <a:sym typeface="Poppins"/>
              </a:defRPr>
            </a:lvl3pPr>
            <a:lvl4pPr marR="0" lvl="3" algn="l" rtl="0">
              <a:lnSpc>
                <a:spcPct val="100000"/>
              </a:lnSpc>
              <a:spcBef>
                <a:spcPts val="0"/>
              </a:spcBef>
              <a:spcAft>
                <a:spcPts val="0"/>
              </a:spcAft>
              <a:buClr>
                <a:schemeClr val="lt1"/>
              </a:buClr>
              <a:buSzPts val="3500"/>
              <a:buFont typeface="Poppins"/>
              <a:buNone/>
              <a:defRPr sz="3500" b="0" i="0" u="none" strike="noStrike" cap="none">
                <a:solidFill>
                  <a:schemeClr val="lt1"/>
                </a:solidFill>
                <a:latin typeface="Poppins"/>
                <a:ea typeface="Poppins"/>
                <a:cs typeface="Poppins"/>
                <a:sym typeface="Poppins"/>
              </a:defRPr>
            </a:lvl4pPr>
            <a:lvl5pPr marR="0" lvl="4" algn="l" rtl="0">
              <a:lnSpc>
                <a:spcPct val="100000"/>
              </a:lnSpc>
              <a:spcBef>
                <a:spcPts val="0"/>
              </a:spcBef>
              <a:spcAft>
                <a:spcPts val="0"/>
              </a:spcAft>
              <a:buClr>
                <a:schemeClr val="lt1"/>
              </a:buClr>
              <a:buSzPts val="3500"/>
              <a:buFont typeface="Poppins"/>
              <a:buNone/>
              <a:defRPr sz="3500" b="0" i="0" u="none" strike="noStrike" cap="none">
                <a:solidFill>
                  <a:schemeClr val="lt1"/>
                </a:solidFill>
                <a:latin typeface="Poppins"/>
                <a:ea typeface="Poppins"/>
                <a:cs typeface="Poppins"/>
                <a:sym typeface="Poppins"/>
              </a:defRPr>
            </a:lvl5pPr>
            <a:lvl6pPr marR="0" lvl="5" algn="l" rtl="0">
              <a:lnSpc>
                <a:spcPct val="100000"/>
              </a:lnSpc>
              <a:spcBef>
                <a:spcPts val="0"/>
              </a:spcBef>
              <a:spcAft>
                <a:spcPts val="0"/>
              </a:spcAft>
              <a:buClr>
                <a:schemeClr val="lt1"/>
              </a:buClr>
              <a:buSzPts val="3500"/>
              <a:buFont typeface="Poppins"/>
              <a:buNone/>
              <a:defRPr sz="3500" b="0" i="0" u="none" strike="noStrike" cap="none">
                <a:solidFill>
                  <a:schemeClr val="lt1"/>
                </a:solidFill>
                <a:latin typeface="Poppins"/>
                <a:ea typeface="Poppins"/>
                <a:cs typeface="Poppins"/>
                <a:sym typeface="Poppins"/>
              </a:defRPr>
            </a:lvl6pPr>
            <a:lvl7pPr marR="0" lvl="6" algn="l" rtl="0">
              <a:lnSpc>
                <a:spcPct val="100000"/>
              </a:lnSpc>
              <a:spcBef>
                <a:spcPts val="0"/>
              </a:spcBef>
              <a:spcAft>
                <a:spcPts val="0"/>
              </a:spcAft>
              <a:buClr>
                <a:schemeClr val="lt1"/>
              </a:buClr>
              <a:buSzPts val="3500"/>
              <a:buFont typeface="Poppins"/>
              <a:buNone/>
              <a:defRPr sz="3500" b="0" i="0" u="none" strike="noStrike" cap="none">
                <a:solidFill>
                  <a:schemeClr val="lt1"/>
                </a:solidFill>
                <a:latin typeface="Poppins"/>
                <a:ea typeface="Poppins"/>
                <a:cs typeface="Poppins"/>
                <a:sym typeface="Poppins"/>
              </a:defRPr>
            </a:lvl7pPr>
            <a:lvl8pPr marR="0" lvl="7" algn="l" rtl="0">
              <a:lnSpc>
                <a:spcPct val="100000"/>
              </a:lnSpc>
              <a:spcBef>
                <a:spcPts val="0"/>
              </a:spcBef>
              <a:spcAft>
                <a:spcPts val="0"/>
              </a:spcAft>
              <a:buClr>
                <a:schemeClr val="lt1"/>
              </a:buClr>
              <a:buSzPts val="3500"/>
              <a:buFont typeface="Poppins"/>
              <a:buNone/>
              <a:defRPr sz="3500" b="0" i="0" u="none" strike="noStrike" cap="none">
                <a:solidFill>
                  <a:schemeClr val="lt1"/>
                </a:solidFill>
                <a:latin typeface="Poppins"/>
                <a:ea typeface="Poppins"/>
                <a:cs typeface="Poppins"/>
                <a:sym typeface="Poppins"/>
              </a:defRPr>
            </a:lvl8pPr>
            <a:lvl9pPr marR="0" lvl="8" algn="l" rtl="0">
              <a:lnSpc>
                <a:spcPct val="100000"/>
              </a:lnSpc>
              <a:spcBef>
                <a:spcPts val="0"/>
              </a:spcBef>
              <a:spcAft>
                <a:spcPts val="0"/>
              </a:spcAft>
              <a:buClr>
                <a:schemeClr val="lt1"/>
              </a:buClr>
              <a:buSzPts val="3500"/>
              <a:buFont typeface="Poppins"/>
              <a:buNone/>
              <a:defRPr sz="3500" b="0" i="0" u="none" strike="noStrike" cap="none">
                <a:solidFill>
                  <a:schemeClr val="lt1"/>
                </a:solidFill>
                <a:latin typeface="Poppins"/>
                <a:ea typeface="Poppins"/>
                <a:cs typeface="Poppins"/>
                <a:sym typeface="Poppins"/>
              </a:defRPr>
            </a:lvl9pPr>
          </a:lstStyle>
          <a:p>
            <a:pPr marL="457200" indent="-317500">
              <a:buClr>
                <a:srgbClr val="FFFFFF"/>
              </a:buClr>
              <a:buSzPts val="2500"/>
              <a:buFont typeface="Poppins Light"/>
              <a:buNone/>
              <a:defRPr/>
            </a:pPr>
            <a:r>
              <a:rPr lang="en-US" sz="2400" dirty="0"/>
              <a:t>Sampling and culture </a:t>
            </a:r>
          </a:p>
        </p:txBody>
      </p:sp>
      <p:pic>
        <p:nvPicPr>
          <p:cNvPr id="30" name="Picture 29">
            <a:extLst>
              <a:ext uri="{FF2B5EF4-FFF2-40B4-BE49-F238E27FC236}">
                <a16:creationId xmlns:a16="http://schemas.microsoft.com/office/drawing/2014/main" id="{0E29082E-1CE9-058F-9676-DEDCD3B40EFF}"/>
              </a:ext>
            </a:extLst>
          </p:cNvPr>
          <p:cNvPicPr>
            <a:picLocks noChangeAspect="1"/>
          </p:cNvPicPr>
          <p:nvPr/>
        </p:nvPicPr>
        <p:blipFill>
          <a:blip r:embed="rId5"/>
          <a:stretch>
            <a:fillRect/>
          </a:stretch>
        </p:blipFill>
        <p:spPr>
          <a:xfrm>
            <a:off x="4455993" y="358997"/>
            <a:ext cx="436810" cy="333908"/>
          </a:xfrm>
          <a:prstGeom prst="rect">
            <a:avLst/>
          </a:prstGeom>
        </p:spPr>
      </p:pic>
      <p:sp>
        <p:nvSpPr>
          <p:cNvPr id="31" name="Google Shape;286;p37">
            <a:extLst>
              <a:ext uri="{FF2B5EF4-FFF2-40B4-BE49-F238E27FC236}">
                <a16:creationId xmlns:a16="http://schemas.microsoft.com/office/drawing/2014/main" id="{7E4E0F99-1381-D551-3162-3BC2DB9A562D}"/>
              </a:ext>
            </a:extLst>
          </p:cNvPr>
          <p:cNvSpPr txBox="1">
            <a:spLocks/>
          </p:cNvSpPr>
          <p:nvPr/>
        </p:nvSpPr>
        <p:spPr>
          <a:xfrm>
            <a:off x="4942255" y="-53340"/>
            <a:ext cx="3507615" cy="2857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1pPr>
            <a:lvl2pPr marL="914400" marR="0" lvl="1" indent="-317500" algn="l"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2pPr>
            <a:lvl3pPr marL="1371600" marR="0" lvl="2" indent="-317500" algn="l"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3pPr>
            <a:lvl4pPr marL="1828800" marR="0" lvl="3" indent="-317500" algn="l"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4pPr>
            <a:lvl5pPr marL="2286000" marR="0" lvl="4" indent="-317500" algn="l"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5pPr>
            <a:lvl6pPr marL="2743200" marR="0" lvl="5" indent="-317500" algn="l"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6pPr>
            <a:lvl7pPr marL="3200400" marR="0" lvl="6" indent="-317500" algn="l"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7pPr>
            <a:lvl8pPr marL="3657600" marR="0" lvl="7" indent="-317500" algn="l"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8pPr>
            <a:lvl9pPr marL="4114800" marR="0" lvl="8" indent="-317500" algn="l"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9pPr>
          </a:lstStyle>
          <a:p>
            <a:pPr marL="0" indent="0"/>
            <a:r>
              <a:rPr lang="en-US" dirty="0">
                <a:solidFill>
                  <a:schemeClr val="tx1"/>
                </a:solidFill>
              </a:rPr>
              <a:t>The infected area was disinfected using 70% isopropyl alcohol and dried for 60 seconds.</a:t>
            </a:r>
          </a:p>
        </p:txBody>
      </p:sp>
      <p:pic>
        <p:nvPicPr>
          <p:cNvPr id="32" name="Picture 31">
            <a:extLst>
              <a:ext uri="{FF2B5EF4-FFF2-40B4-BE49-F238E27FC236}">
                <a16:creationId xmlns:a16="http://schemas.microsoft.com/office/drawing/2014/main" id="{3821D6B3-8CCF-866A-579A-B56BBD53A92E}"/>
              </a:ext>
            </a:extLst>
          </p:cNvPr>
          <p:cNvPicPr>
            <a:picLocks noChangeAspect="1"/>
          </p:cNvPicPr>
          <p:nvPr/>
        </p:nvPicPr>
        <p:blipFill>
          <a:blip r:embed="rId6">
            <a:biLevel thresh="75000"/>
          </a:blip>
          <a:stretch>
            <a:fillRect/>
          </a:stretch>
        </p:blipFill>
        <p:spPr>
          <a:xfrm>
            <a:off x="4515443" y="1137066"/>
            <a:ext cx="457240" cy="493819"/>
          </a:xfrm>
          <a:prstGeom prst="rect">
            <a:avLst/>
          </a:prstGeom>
        </p:spPr>
      </p:pic>
      <p:sp>
        <p:nvSpPr>
          <p:cNvPr id="34" name="Google Shape;286;p37">
            <a:extLst>
              <a:ext uri="{FF2B5EF4-FFF2-40B4-BE49-F238E27FC236}">
                <a16:creationId xmlns:a16="http://schemas.microsoft.com/office/drawing/2014/main" id="{29B3D8B0-3C35-FF74-C0BA-2D580145740B}"/>
              </a:ext>
            </a:extLst>
          </p:cNvPr>
          <p:cNvSpPr txBox="1">
            <a:spLocks/>
          </p:cNvSpPr>
          <p:nvPr/>
        </p:nvSpPr>
        <p:spPr>
          <a:xfrm>
            <a:off x="4972683" y="1116433"/>
            <a:ext cx="3507615" cy="2857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1pPr>
            <a:lvl2pPr marL="914400" marR="0" lvl="1" indent="-317500" algn="l"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2pPr>
            <a:lvl3pPr marL="1371600" marR="0" lvl="2" indent="-317500" algn="l"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3pPr>
            <a:lvl4pPr marL="1828800" marR="0" lvl="3" indent="-317500" algn="l"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4pPr>
            <a:lvl5pPr marL="2286000" marR="0" lvl="4" indent="-317500" algn="l"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5pPr>
            <a:lvl6pPr marL="2743200" marR="0" lvl="5" indent="-317500" algn="l"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6pPr>
            <a:lvl7pPr marL="3200400" marR="0" lvl="6" indent="-317500" algn="l"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7pPr>
            <a:lvl8pPr marL="3657600" marR="0" lvl="7" indent="-317500" algn="l"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8pPr>
            <a:lvl9pPr marL="4114800" marR="0" lvl="8" indent="-317500" algn="l"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9pPr>
          </a:lstStyle>
          <a:p>
            <a:pPr marL="0" indent="0"/>
            <a:r>
              <a:rPr lang="en-US" dirty="0">
                <a:solidFill>
                  <a:schemeClr val="tx1"/>
                </a:solidFill>
              </a:rPr>
              <a:t>To collect the sample, aspiration was performed using a needle from the edge and below the site of infection.</a:t>
            </a:r>
          </a:p>
          <a:p>
            <a:pPr marL="0" indent="0"/>
            <a:endParaRPr lang="en-US" dirty="0">
              <a:solidFill>
                <a:schemeClr val="tx1"/>
              </a:solidFill>
            </a:endParaRPr>
          </a:p>
        </p:txBody>
      </p:sp>
      <p:pic>
        <p:nvPicPr>
          <p:cNvPr id="35" name="Picture 34">
            <a:extLst>
              <a:ext uri="{FF2B5EF4-FFF2-40B4-BE49-F238E27FC236}">
                <a16:creationId xmlns:a16="http://schemas.microsoft.com/office/drawing/2014/main" id="{448C0FF4-AA52-5A28-0A47-7D202A362C02}"/>
              </a:ext>
            </a:extLst>
          </p:cNvPr>
          <p:cNvPicPr>
            <a:picLocks noChangeAspect="1"/>
          </p:cNvPicPr>
          <p:nvPr/>
        </p:nvPicPr>
        <p:blipFill>
          <a:blip r:embed="rId7">
            <a:biLevel thresh="75000"/>
          </a:blip>
          <a:stretch>
            <a:fillRect/>
          </a:stretch>
        </p:blipFill>
        <p:spPr>
          <a:xfrm rot="20943224">
            <a:off x="4452875" y="2173087"/>
            <a:ext cx="512631" cy="493819"/>
          </a:xfrm>
          <a:prstGeom prst="rect">
            <a:avLst/>
          </a:prstGeom>
        </p:spPr>
      </p:pic>
      <p:pic>
        <p:nvPicPr>
          <p:cNvPr id="40" name="Picture 39">
            <a:extLst>
              <a:ext uri="{FF2B5EF4-FFF2-40B4-BE49-F238E27FC236}">
                <a16:creationId xmlns:a16="http://schemas.microsoft.com/office/drawing/2014/main" id="{329E2E84-91F3-A1C6-9141-625376E1AF2F}"/>
              </a:ext>
            </a:extLst>
          </p:cNvPr>
          <p:cNvPicPr>
            <a:picLocks noChangeAspect="1"/>
          </p:cNvPicPr>
          <p:nvPr/>
        </p:nvPicPr>
        <p:blipFill>
          <a:blip r:embed="rId8">
            <a:biLevel thresh="75000"/>
            <a:extLst>
              <a:ext uri="{BEBA8EAE-BF5A-486C-A8C5-ECC9F3942E4B}">
                <a14:imgProps xmlns:a14="http://schemas.microsoft.com/office/drawing/2010/main">
                  <a14:imgLayer r:embed="rId9">
                    <a14:imgEffect>
                      <a14:backgroundRemoval t="10000" b="90000" l="10000" r="90000">
                        <a14:foregroundMark x1="54667" y1="66222" x2="54667" y2="66222"/>
                        <a14:foregroundMark x1="56444" y1="51111" x2="56444" y2="51111"/>
                        <a14:foregroundMark x1="44444" y1="54222" x2="44444" y2="54222"/>
                        <a14:foregroundMark x1="39556" y1="46667" x2="39556" y2="46667"/>
                        <a14:foregroundMark x1="47556" y1="43556" x2="47556" y2="43556"/>
                        <a14:backgroundMark x1="54667" y1="42667" x2="54667" y2="42667"/>
                        <a14:backgroundMark x1="62222" y1="43556" x2="62222" y2="43556"/>
                        <a14:backgroundMark x1="44889" y1="49333" x2="44889" y2="49333"/>
                        <a14:backgroundMark x1="33778" y1="49333" x2="33778" y2="49333"/>
                        <a14:backgroundMark x1="36889" y1="52889" x2="36889" y2="52889"/>
                        <a14:backgroundMark x1="49333" y1="58222" x2="49333" y2="58222"/>
                      </a14:backgroundRemoval>
                    </a14:imgEffect>
                  </a14:imgLayer>
                </a14:imgProps>
              </a:ext>
            </a:extLst>
          </a:blip>
          <a:stretch>
            <a:fillRect/>
          </a:stretch>
        </p:blipFill>
        <p:spPr>
          <a:xfrm>
            <a:off x="4277923" y="3029435"/>
            <a:ext cx="932279" cy="932279"/>
          </a:xfrm>
          <a:prstGeom prst="rect">
            <a:avLst/>
          </a:prstGeom>
        </p:spPr>
      </p:pic>
    </p:spTree>
    <p:extLst>
      <p:ext uri="{BB962C8B-B14F-4D97-AF65-F5344CB8AC3E}">
        <p14:creationId xmlns:p14="http://schemas.microsoft.com/office/powerpoint/2010/main" val="4228336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9" name="Google Shape;299;p38"/>
          <p:cNvSpPr txBox="1">
            <a:spLocks noGrp="1"/>
          </p:cNvSpPr>
          <p:nvPr>
            <p:ph type="title"/>
          </p:nvPr>
        </p:nvSpPr>
        <p:spPr>
          <a:xfrm>
            <a:off x="2662347" y="-52409"/>
            <a:ext cx="4435160" cy="149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dirty="0"/>
              <a:t>Analysis the tests</a:t>
            </a:r>
            <a:br>
              <a:rPr lang="en-US" sz="2800" dirty="0"/>
            </a:br>
            <a:endParaRPr sz="2800" dirty="0"/>
          </a:p>
        </p:txBody>
      </p:sp>
      <p:sp>
        <p:nvSpPr>
          <p:cNvPr id="301" name="Google Shape;301;p38"/>
          <p:cNvSpPr txBox="1">
            <a:spLocks noGrp="1"/>
          </p:cNvSpPr>
          <p:nvPr>
            <p:ph type="subTitle" idx="1"/>
          </p:nvPr>
        </p:nvSpPr>
        <p:spPr>
          <a:xfrm>
            <a:off x="600518" y="270530"/>
            <a:ext cx="7316662" cy="178252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After incubation, pure colonies with non-pigmented, dry, round, smooth or slightly convex, opaque, milky and irregular edges were observed. In gram staining, a chain of large gram-positive bacilli was detected</a:t>
            </a:r>
            <a:endParaRPr dirty="0"/>
          </a:p>
        </p:txBody>
      </p:sp>
      <p:sp>
        <p:nvSpPr>
          <p:cNvPr id="302" name="Google Shape;302;p38"/>
          <p:cNvSpPr txBox="1"/>
          <p:nvPr/>
        </p:nvSpPr>
        <p:spPr>
          <a:xfrm>
            <a:off x="8682660" y="4829310"/>
            <a:ext cx="369900" cy="372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100" b="1">
                <a:solidFill>
                  <a:srgbClr val="FFFFFF"/>
                </a:solidFill>
                <a:latin typeface="Poppins"/>
                <a:ea typeface="Poppins"/>
                <a:cs typeface="Poppins"/>
                <a:sym typeface="Poppins"/>
              </a:rPr>
              <a:t>8</a:t>
            </a:fld>
            <a:endParaRPr sz="1100" b="1">
              <a:solidFill>
                <a:srgbClr val="FFFFFF"/>
              </a:solidFill>
              <a:latin typeface="Poppins"/>
              <a:ea typeface="Poppins"/>
              <a:cs typeface="Poppins"/>
              <a:sym typeface="Poppins"/>
            </a:endParaRPr>
          </a:p>
        </p:txBody>
      </p:sp>
      <p:pic>
        <p:nvPicPr>
          <p:cNvPr id="16" name="Picture 15">
            <a:hlinkClick r:id="rId3" action="ppaction://hlinksldjump"/>
            <a:extLst>
              <a:ext uri="{FF2B5EF4-FFF2-40B4-BE49-F238E27FC236}">
                <a16:creationId xmlns:a16="http://schemas.microsoft.com/office/drawing/2014/main" id="{FB824B69-ABB0-C1AE-C13B-077496655791}"/>
              </a:ext>
            </a:extLst>
          </p:cNvPr>
          <p:cNvPicPr>
            <a:picLocks noChangeAspect="1"/>
          </p:cNvPicPr>
          <p:nvPr/>
        </p:nvPicPr>
        <p:blipFill>
          <a:blip r:embed="rId4"/>
          <a:stretch>
            <a:fillRect/>
          </a:stretch>
        </p:blipFill>
        <p:spPr>
          <a:xfrm>
            <a:off x="2132472" y="160890"/>
            <a:ext cx="467495" cy="533401"/>
          </a:xfrm>
          <a:prstGeom prst="rect">
            <a:avLst/>
          </a:prstGeom>
        </p:spPr>
      </p:pic>
      <p:pic>
        <p:nvPicPr>
          <p:cNvPr id="3" name="Picture 2">
            <a:extLst>
              <a:ext uri="{FF2B5EF4-FFF2-40B4-BE49-F238E27FC236}">
                <a16:creationId xmlns:a16="http://schemas.microsoft.com/office/drawing/2014/main" id="{5AC9102D-5C2C-3A96-569C-674DA37A6E49}"/>
              </a:ext>
            </a:extLst>
          </p:cNvPr>
          <p:cNvPicPr>
            <a:picLocks noChangeAspect="1"/>
          </p:cNvPicPr>
          <p:nvPr/>
        </p:nvPicPr>
        <p:blipFill rotWithShape="1">
          <a:blip r:embed="rId5"/>
          <a:srcRect l="6889" t="7110" r="3926" b="5260"/>
          <a:stretch/>
        </p:blipFill>
        <p:spPr>
          <a:xfrm>
            <a:off x="5229072" y="1644257"/>
            <a:ext cx="2350378" cy="2127643"/>
          </a:xfrm>
          <a:prstGeom prst="ellipse">
            <a:avLst/>
          </a:prstGeom>
        </p:spPr>
      </p:pic>
      <p:pic>
        <p:nvPicPr>
          <p:cNvPr id="18" name="Picture 17">
            <a:extLst>
              <a:ext uri="{FF2B5EF4-FFF2-40B4-BE49-F238E27FC236}">
                <a16:creationId xmlns:a16="http://schemas.microsoft.com/office/drawing/2014/main" id="{9C27C04A-A97A-0976-6507-66F17AEF861B}"/>
              </a:ext>
            </a:extLst>
          </p:cNvPr>
          <p:cNvPicPr>
            <a:picLocks noChangeAspect="1"/>
          </p:cNvPicPr>
          <p:nvPr/>
        </p:nvPicPr>
        <p:blipFill rotWithShape="1">
          <a:blip r:embed="rId6"/>
          <a:srcRect l="875" t="2477" r="1788" b="3730"/>
          <a:stretch/>
        </p:blipFill>
        <p:spPr>
          <a:xfrm>
            <a:off x="4518660" y="1644257"/>
            <a:ext cx="3875055" cy="2127643"/>
          </a:xfrm>
          <a:prstGeom prst="rect">
            <a:avLst/>
          </a:prstGeom>
        </p:spPr>
      </p:pic>
      <p:sp>
        <p:nvSpPr>
          <p:cNvPr id="19" name="Google Shape;301;p38">
            <a:extLst>
              <a:ext uri="{FF2B5EF4-FFF2-40B4-BE49-F238E27FC236}">
                <a16:creationId xmlns:a16="http://schemas.microsoft.com/office/drawing/2014/main" id="{0AFA9407-B3B5-89DB-E209-BD39AAE7846D}"/>
              </a:ext>
            </a:extLst>
          </p:cNvPr>
          <p:cNvSpPr txBox="1">
            <a:spLocks/>
          </p:cNvSpPr>
          <p:nvPr/>
        </p:nvSpPr>
        <p:spPr>
          <a:xfrm>
            <a:off x="280478" y="1644257"/>
            <a:ext cx="4004595" cy="7421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1pPr>
            <a:lvl2pPr marL="914400" marR="0" lvl="1"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2pPr>
            <a:lvl3pPr marL="1371600" marR="0" lvl="2"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3pPr>
            <a:lvl4pPr marL="1828800" marR="0" lvl="3"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4pPr>
            <a:lvl5pPr marL="2286000" marR="0" lvl="4"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5pPr>
            <a:lvl6pPr marL="2743200" marR="0" lvl="5"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6pPr>
            <a:lvl7pPr marL="3200400" marR="0" lvl="6"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7pPr>
            <a:lvl8pPr marL="3657600" marR="0" lvl="7"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8pPr>
            <a:lvl9pPr marL="4114800" marR="0" lvl="8"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9pPr>
          </a:lstStyle>
          <a:p>
            <a:pPr marL="285750" indent="-285750">
              <a:buFont typeface="Wingdings" panose="05000000000000000000" pitchFamily="2" charset="2"/>
              <a:buChar char="q"/>
            </a:pPr>
            <a:r>
              <a:rPr lang="en-US" dirty="0"/>
              <a:t>In this study, we isolated </a:t>
            </a:r>
            <a:r>
              <a:rPr lang="en-US" dirty="0">
                <a:solidFill>
                  <a:srgbClr val="FF0000"/>
                </a:solidFill>
              </a:rPr>
              <a:t>Bacillus cereus </a:t>
            </a:r>
            <a:r>
              <a:rPr lang="en-US" dirty="0"/>
              <a:t>from the skin lesion of the hand</a:t>
            </a:r>
          </a:p>
        </p:txBody>
      </p:sp>
      <p:sp>
        <p:nvSpPr>
          <p:cNvPr id="20" name="Google Shape;301;p38">
            <a:extLst>
              <a:ext uri="{FF2B5EF4-FFF2-40B4-BE49-F238E27FC236}">
                <a16:creationId xmlns:a16="http://schemas.microsoft.com/office/drawing/2014/main" id="{2281EE20-D272-7E2C-BE9A-AFC59E319581}"/>
              </a:ext>
            </a:extLst>
          </p:cNvPr>
          <p:cNvSpPr txBox="1">
            <a:spLocks/>
          </p:cNvSpPr>
          <p:nvPr/>
        </p:nvSpPr>
        <p:spPr>
          <a:xfrm>
            <a:off x="280478" y="2087068"/>
            <a:ext cx="4004595" cy="17514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1pPr>
            <a:lvl2pPr marL="914400" marR="0" lvl="1"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2pPr>
            <a:lvl3pPr marL="1371600" marR="0" lvl="2"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3pPr>
            <a:lvl4pPr marL="1828800" marR="0" lvl="3"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4pPr>
            <a:lvl5pPr marL="2286000" marR="0" lvl="4"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5pPr>
            <a:lvl6pPr marL="2743200" marR="0" lvl="5"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6pPr>
            <a:lvl7pPr marL="3200400" marR="0" lvl="6"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7pPr>
            <a:lvl8pPr marL="3657600" marR="0" lvl="7"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8pPr>
            <a:lvl9pPr marL="4114800" marR="0" lvl="8"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9pPr>
          </a:lstStyle>
          <a:p>
            <a:pPr marL="285750" indent="-285750">
              <a:buFont typeface="Wingdings" panose="05000000000000000000" pitchFamily="2" charset="2"/>
              <a:buChar char="q"/>
            </a:pPr>
            <a:r>
              <a:rPr lang="en-US" dirty="0"/>
              <a:t>The image of the wound published in this report has a </a:t>
            </a:r>
            <a:r>
              <a:rPr lang="en-US" dirty="0">
                <a:solidFill>
                  <a:srgbClr val="FF0000"/>
                </a:solidFill>
              </a:rPr>
              <a:t>completely different </a:t>
            </a:r>
            <a:r>
              <a:rPr lang="en-US" dirty="0"/>
              <a:t>appearance, and the patient was </a:t>
            </a:r>
            <a:r>
              <a:rPr lang="en-US" dirty="0">
                <a:solidFill>
                  <a:srgbClr val="FFC000"/>
                </a:solidFill>
              </a:rPr>
              <a:t>not immunocompromised </a:t>
            </a:r>
            <a:r>
              <a:rPr lang="en-US" dirty="0"/>
              <a:t>and did not have any underlying disease.</a:t>
            </a:r>
          </a:p>
        </p:txBody>
      </p:sp>
      <p:sp>
        <p:nvSpPr>
          <p:cNvPr id="21" name="Google Shape;301;p38">
            <a:extLst>
              <a:ext uri="{FF2B5EF4-FFF2-40B4-BE49-F238E27FC236}">
                <a16:creationId xmlns:a16="http://schemas.microsoft.com/office/drawing/2014/main" id="{ED0EB492-67DA-9723-63B0-252952CA4236}"/>
              </a:ext>
            </a:extLst>
          </p:cNvPr>
          <p:cNvSpPr txBox="1">
            <a:spLocks/>
          </p:cNvSpPr>
          <p:nvPr/>
        </p:nvSpPr>
        <p:spPr>
          <a:xfrm>
            <a:off x="750285" y="3498961"/>
            <a:ext cx="7884046" cy="17514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1pPr>
            <a:lvl2pPr marL="914400" marR="0" lvl="1"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2pPr>
            <a:lvl3pPr marL="1371600" marR="0" lvl="2"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3pPr>
            <a:lvl4pPr marL="1828800" marR="0" lvl="3"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4pPr>
            <a:lvl5pPr marL="2286000" marR="0" lvl="4"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5pPr>
            <a:lvl6pPr marL="2743200" marR="0" lvl="5"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6pPr>
            <a:lvl7pPr marL="3200400" marR="0" lvl="6"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7pPr>
            <a:lvl8pPr marL="3657600" marR="0" lvl="7"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8pPr>
            <a:lvl9pPr marL="4114800" marR="0" lvl="8" indent="-317500" algn="ctr" rtl="0">
              <a:lnSpc>
                <a:spcPct val="100000"/>
              </a:lnSpc>
              <a:spcBef>
                <a:spcPts val="0"/>
              </a:spcBef>
              <a:spcAft>
                <a:spcPts val="0"/>
              </a:spcAft>
              <a:buClr>
                <a:schemeClr val="lt1"/>
              </a:buClr>
              <a:buSzPts val="1400"/>
              <a:buFont typeface="Poppins"/>
              <a:buNone/>
              <a:defRPr sz="1400" b="0" i="0" u="none" strike="noStrike" cap="none">
                <a:solidFill>
                  <a:schemeClr val="lt1"/>
                </a:solidFill>
                <a:latin typeface="Poppins"/>
                <a:ea typeface="Poppins"/>
                <a:cs typeface="Poppins"/>
                <a:sym typeface="Poppins"/>
              </a:defRPr>
            </a:lvl9pPr>
          </a:lstStyle>
          <a:p>
            <a:pPr marL="0" indent="0"/>
            <a:r>
              <a:rPr lang="en-US" dirty="0"/>
              <a:t>The strain was sensitive to gentamicin, ciprofloxacin, chloramphenicol and tetracycline. After consultation with two infectious disease specialists, treatment was performed with oral administration of </a:t>
            </a:r>
            <a:r>
              <a:rPr lang="en-US" dirty="0">
                <a:solidFill>
                  <a:srgbClr val="00B050"/>
                </a:solidFill>
              </a:rPr>
              <a:t>ciprofloxacin </a:t>
            </a:r>
            <a:r>
              <a:rPr lang="en-US" dirty="0"/>
              <a:t>(500 mg twice a day for 14 days). During the treatment, the patient's wound began to heal.</a:t>
            </a:r>
          </a:p>
        </p:txBody>
      </p:sp>
      <p:pic>
        <p:nvPicPr>
          <p:cNvPr id="22" name="Picture 21">
            <a:extLst>
              <a:ext uri="{FF2B5EF4-FFF2-40B4-BE49-F238E27FC236}">
                <a16:creationId xmlns:a16="http://schemas.microsoft.com/office/drawing/2014/main" id="{76DE7E3E-115D-269C-F682-7D2F0C692A27}"/>
              </a:ext>
            </a:extLst>
          </p:cNvPr>
          <p:cNvPicPr>
            <a:picLocks noChangeAspect="1"/>
          </p:cNvPicPr>
          <p:nvPr/>
        </p:nvPicPr>
        <p:blipFill>
          <a:blip r:embed="rId7"/>
          <a:stretch>
            <a:fillRect/>
          </a:stretch>
        </p:blipFill>
        <p:spPr>
          <a:xfrm>
            <a:off x="345327" y="4061250"/>
            <a:ext cx="356629" cy="4400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grpSp>
        <p:nvGrpSpPr>
          <p:cNvPr id="58" name="Group 57">
            <a:extLst>
              <a:ext uri="{FF2B5EF4-FFF2-40B4-BE49-F238E27FC236}">
                <a16:creationId xmlns:a16="http://schemas.microsoft.com/office/drawing/2014/main" id="{494B6913-6A0A-1DD8-FA13-5D46E9166CD2}"/>
              </a:ext>
            </a:extLst>
          </p:cNvPr>
          <p:cNvGrpSpPr/>
          <p:nvPr/>
        </p:nvGrpSpPr>
        <p:grpSpPr>
          <a:xfrm rot="8397788">
            <a:off x="5571864" y="-735177"/>
            <a:ext cx="4846455" cy="6336478"/>
            <a:chOff x="2422989" y="204806"/>
            <a:chExt cx="3821615" cy="4967891"/>
          </a:xfrm>
        </p:grpSpPr>
        <p:pic>
          <p:nvPicPr>
            <p:cNvPr id="57" name="Picture 56">
              <a:extLst>
                <a:ext uri="{FF2B5EF4-FFF2-40B4-BE49-F238E27FC236}">
                  <a16:creationId xmlns:a16="http://schemas.microsoft.com/office/drawing/2014/main" id="{06E282B3-A803-40B1-87B8-9AE2B4013132}"/>
                </a:ext>
              </a:extLst>
            </p:cNvPr>
            <p:cNvPicPr>
              <a:picLocks noChangeAspect="1"/>
            </p:cNvPicPr>
            <p:nvPr/>
          </p:nvPicPr>
          <p:blipFill>
            <a:blip r:embed="rId3"/>
            <a:srcRect l="5721" t="2389" r="7992" b="12859"/>
            <a:stretch>
              <a:fillRect/>
            </a:stretch>
          </p:blipFill>
          <p:spPr>
            <a:xfrm rot="6134119">
              <a:off x="4164866" y="309145"/>
              <a:ext cx="1627328" cy="2050437"/>
            </a:xfrm>
            <a:custGeom>
              <a:avLst/>
              <a:gdLst>
                <a:gd name="connsiteX0" fmla="*/ 37073 w 1627328"/>
                <a:gd name="connsiteY0" fmla="*/ 2050437 h 2050437"/>
                <a:gd name="connsiteX1" fmla="*/ 1438412 w 1627328"/>
                <a:gd name="connsiteY1" fmla="*/ 0 h 2050437"/>
                <a:gd name="connsiteX2" fmla="*/ 1627328 w 1627328"/>
                <a:gd name="connsiteY2" fmla="*/ 869895 h 2050437"/>
                <a:gd name="connsiteX3" fmla="*/ 907025 w 1627328"/>
                <a:gd name="connsiteY3" fmla="*/ 1861785 h 2050437"/>
              </a:gdLst>
              <a:ahLst/>
              <a:cxnLst>
                <a:cxn ang="0">
                  <a:pos x="connsiteX0" y="connsiteY0"/>
                </a:cxn>
                <a:cxn ang="0">
                  <a:pos x="connsiteX1" y="connsiteY1"/>
                </a:cxn>
                <a:cxn ang="0">
                  <a:pos x="connsiteX2" y="connsiteY2"/>
                </a:cxn>
                <a:cxn ang="0">
                  <a:pos x="connsiteX3" y="connsiteY3"/>
                </a:cxn>
              </a:cxnLst>
              <a:rect l="l" t="t" r="r" b="b"/>
              <a:pathLst>
                <a:path w="1627328" h="2050437">
                  <a:moveTo>
                    <a:pt x="37073" y="2050437"/>
                  </a:moveTo>
                  <a:cubicBezTo>
                    <a:pt x="-162667" y="1129354"/>
                    <a:pt x="464668" y="211438"/>
                    <a:pt x="1438412" y="0"/>
                  </a:cubicBezTo>
                  <a:cubicBezTo>
                    <a:pt x="1501384" y="289965"/>
                    <a:pt x="1564357" y="579930"/>
                    <a:pt x="1627328" y="869895"/>
                  </a:cubicBezTo>
                  <a:cubicBezTo>
                    <a:pt x="1133911" y="977020"/>
                    <a:pt x="811452" y="1421061"/>
                    <a:pt x="907025" y="1861785"/>
                  </a:cubicBezTo>
                  <a:close/>
                </a:path>
              </a:pathLst>
            </a:custGeom>
          </p:spPr>
        </p:pic>
        <p:pic>
          <p:nvPicPr>
            <p:cNvPr id="54" name="Picture 53">
              <a:extLst>
                <a:ext uri="{FF2B5EF4-FFF2-40B4-BE49-F238E27FC236}">
                  <a16:creationId xmlns:a16="http://schemas.microsoft.com/office/drawing/2014/main" id="{593462CA-CEE4-C53D-38EB-9C84C412B76A}"/>
                </a:ext>
              </a:extLst>
            </p:cNvPr>
            <p:cNvPicPr>
              <a:picLocks noChangeAspect="1"/>
            </p:cNvPicPr>
            <p:nvPr/>
          </p:nvPicPr>
          <p:blipFill>
            <a:blip r:embed="rId4"/>
            <a:srcRect t="12934" r="1962" b="26870"/>
            <a:stretch>
              <a:fillRect/>
            </a:stretch>
          </p:blipFill>
          <p:spPr>
            <a:xfrm rot="17902893">
              <a:off x="3513292" y="2441385"/>
              <a:ext cx="3407156" cy="2055468"/>
            </a:xfrm>
            <a:custGeom>
              <a:avLst/>
              <a:gdLst>
                <a:gd name="connsiteX0" fmla="*/ 1889076 w 2312211"/>
                <a:gd name="connsiteY0" fmla="*/ 416057 h 1394910"/>
                <a:gd name="connsiteX1" fmla="*/ 2312211 w 2312211"/>
                <a:gd name="connsiteY1" fmla="*/ 1199232 h 1394910"/>
                <a:gd name="connsiteX2" fmla="*/ 48435 w 2312211"/>
                <a:gd name="connsiteY2" fmla="*/ 581458 h 1394910"/>
                <a:gd name="connsiteX3" fmla="*/ 0 w 2312211"/>
                <a:gd name="connsiteY3" fmla="*/ 501264 h 1394910"/>
                <a:gd name="connsiteX4" fmla="*/ 0 w 2312211"/>
                <a:gd name="connsiteY4" fmla="*/ 397938 h 1394910"/>
                <a:gd name="connsiteX5" fmla="*/ 736002 w 2312211"/>
                <a:gd name="connsiteY5" fmla="*/ 0 h 1394910"/>
                <a:gd name="connsiteX6" fmla="*/ 1889076 w 2312211"/>
                <a:gd name="connsiteY6" fmla="*/ 416057 h 139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2211" h="1394910">
                  <a:moveTo>
                    <a:pt x="1889076" y="416057"/>
                  </a:moveTo>
                  <a:lnTo>
                    <a:pt x="2312211" y="1199232"/>
                  </a:lnTo>
                  <a:cubicBezTo>
                    <a:pt x="1534832" y="1619236"/>
                    <a:pt x="557976" y="1340219"/>
                    <a:pt x="48435" y="581458"/>
                  </a:cubicBezTo>
                  <a:lnTo>
                    <a:pt x="0" y="501264"/>
                  </a:lnTo>
                  <a:lnTo>
                    <a:pt x="0" y="397938"/>
                  </a:lnTo>
                  <a:lnTo>
                    <a:pt x="736002" y="0"/>
                  </a:lnTo>
                  <a:cubicBezTo>
                    <a:pt x="976115" y="444164"/>
                    <a:pt x="1492314" y="630421"/>
                    <a:pt x="1889076" y="416057"/>
                  </a:cubicBezTo>
                  <a:close/>
                </a:path>
              </a:pathLst>
            </a:custGeom>
          </p:spPr>
        </p:pic>
        <p:pic>
          <p:nvPicPr>
            <p:cNvPr id="51" name="Picture 50">
              <a:extLst>
                <a:ext uri="{FF2B5EF4-FFF2-40B4-BE49-F238E27FC236}">
                  <a16:creationId xmlns:a16="http://schemas.microsoft.com/office/drawing/2014/main" id="{C181D96B-19AD-5ED9-04CF-5F71E19D0BC7}"/>
                </a:ext>
              </a:extLst>
            </p:cNvPr>
            <p:cNvPicPr>
              <a:picLocks noChangeAspect="1"/>
            </p:cNvPicPr>
            <p:nvPr/>
          </p:nvPicPr>
          <p:blipFill>
            <a:blip r:embed="rId5"/>
            <a:srcRect l="21057" r="31883" b="10893"/>
            <a:stretch>
              <a:fillRect/>
            </a:stretch>
          </p:blipFill>
          <p:spPr>
            <a:xfrm rot="20394639">
              <a:off x="2499876" y="1927824"/>
              <a:ext cx="1405075" cy="2213480"/>
            </a:xfrm>
            <a:custGeom>
              <a:avLst/>
              <a:gdLst>
                <a:gd name="connsiteX0" fmla="*/ 952054 w 1405075"/>
                <a:gd name="connsiteY0" fmla="*/ 238408 h 2213480"/>
                <a:gd name="connsiteX1" fmla="*/ 1405075 w 1405075"/>
                <a:gd name="connsiteY1" fmla="*/ 1377468 h 2213480"/>
                <a:gd name="connsiteX2" fmla="*/ 1099314 w 1405075"/>
                <a:gd name="connsiteY2" fmla="*/ 2213480 h 2213480"/>
                <a:gd name="connsiteX3" fmla="*/ 60907 w 1405075"/>
                <a:gd name="connsiteY3" fmla="*/ 109190 h 2213480"/>
                <a:gd name="connsiteX4" fmla="*/ 94999 w 1405075"/>
                <a:gd name="connsiteY4" fmla="*/ 0 h 2213480"/>
                <a:gd name="connsiteX5" fmla="*/ 299581 w 1405075"/>
                <a:gd name="connsiteY5" fmla="*/ 0 h 221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5075" h="2213480">
                  <a:moveTo>
                    <a:pt x="952054" y="238408"/>
                  </a:moveTo>
                  <a:cubicBezTo>
                    <a:pt x="778740" y="712643"/>
                    <a:pt x="981544" y="1222567"/>
                    <a:pt x="1405075" y="1377468"/>
                  </a:cubicBezTo>
                  <a:lnTo>
                    <a:pt x="1099314" y="2213480"/>
                  </a:lnTo>
                  <a:cubicBezTo>
                    <a:pt x="269487" y="1909982"/>
                    <a:pt x="-169291" y="993700"/>
                    <a:pt x="60907" y="109190"/>
                  </a:cubicBezTo>
                  <a:lnTo>
                    <a:pt x="94999" y="0"/>
                  </a:lnTo>
                  <a:lnTo>
                    <a:pt x="299581" y="0"/>
                  </a:lnTo>
                  <a:close/>
                </a:path>
              </a:pathLst>
            </a:custGeom>
          </p:spPr>
        </p:pic>
        <p:pic>
          <p:nvPicPr>
            <p:cNvPr id="48" name="Picture 47">
              <a:extLst>
                <a:ext uri="{FF2B5EF4-FFF2-40B4-BE49-F238E27FC236}">
                  <a16:creationId xmlns:a16="http://schemas.microsoft.com/office/drawing/2014/main" id="{000E0564-4FA6-ACE1-4E46-E0391C243CE4}"/>
                </a:ext>
              </a:extLst>
            </p:cNvPr>
            <p:cNvPicPr>
              <a:picLocks noChangeAspect="1"/>
            </p:cNvPicPr>
            <p:nvPr/>
          </p:nvPicPr>
          <p:blipFill>
            <a:blip r:embed="rId6"/>
            <a:srcRect l="38299" t="1100" r="16801" b="17528"/>
            <a:stretch>
              <a:fillRect/>
            </a:stretch>
          </p:blipFill>
          <p:spPr>
            <a:xfrm rot="720008">
              <a:off x="2422989" y="204806"/>
              <a:ext cx="1630759" cy="2044668"/>
            </a:xfrm>
            <a:custGeom>
              <a:avLst/>
              <a:gdLst>
                <a:gd name="connsiteX0" fmla="*/ 1445415 w 1630759"/>
                <a:gd name="connsiteY0" fmla="*/ 0 h 2044668"/>
                <a:gd name="connsiteX1" fmla="*/ 1630759 w 1630759"/>
                <a:gd name="connsiteY1" fmla="*/ 870663 h 2044668"/>
                <a:gd name="connsiteX2" fmla="*/ 906390 w 1630759"/>
                <a:gd name="connsiteY2" fmla="*/ 1859589 h 2044668"/>
                <a:gd name="connsiteX3" fmla="*/ 35671 w 1630759"/>
                <a:gd name="connsiteY3" fmla="*/ 2044668 h 2044668"/>
                <a:gd name="connsiteX4" fmla="*/ 1445415 w 1630759"/>
                <a:gd name="connsiteY4" fmla="*/ 0 h 2044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0759" h="2044668">
                  <a:moveTo>
                    <a:pt x="1445415" y="0"/>
                  </a:moveTo>
                  <a:cubicBezTo>
                    <a:pt x="1507196" y="290221"/>
                    <a:pt x="1568978" y="580442"/>
                    <a:pt x="1630759" y="870663"/>
                  </a:cubicBezTo>
                  <a:cubicBezTo>
                    <a:pt x="1136907" y="975762"/>
                    <a:pt x="812627" y="1418475"/>
                    <a:pt x="906390" y="1859589"/>
                  </a:cubicBezTo>
                  <a:lnTo>
                    <a:pt x="35671" y="2044668"/>
                  </a:lnTo>
                  <a:cubicBezTo>
                    <a:pt x="-160286" y="1122773"/>
                    <a:pt x="470811" y="207439"/>
                    <a:pt x="1445415" y="0"/>
                  </a:cubicBezTo>
                  <a:close/>
                </a:path>
              </a:pathLst>
            </a:custGeom>
          </p:spPr>
        </p:pic>
      </p:grpSp>
      <p:sp>
        <p:nvSpPr>
          <p:cNvPr id="59" name="Google Shape;253;p35">
            <a:extLst>
              <a:ext uri="{FF2B5EF4-FFF2-40B4-BE49-F238E27FC236}">
                <a16:creationId xmlns:a16="http://schemas.microsoft.com/office/drawing/2014/main" id="{819E7C35-8B4E-AF45-32FD-8B58BBE81E14}"/>
              </a:ext>
            </a:extLst>
          </p:cNvPr>
          <p:cNvSpPr txBox="1">
            <a:spLocks noGrp="1"/>
          </p:cNvSpPr>
          <p:nvPr>
            <p:ph type="ctrTitle"/>
          </p:nvPr>
        </p:nvSpPr>
        <p:spPr>
          <a:xfrm>
            <a:off x="273553" y="1104792"/>
            <a:ext cx="5392633" cy="2400435"/>
          </a:xfrm>
          <a:prstGeom prst="rect">
            <a:avLst/>
          </a:prstGeom>
        </p:spPr>
        <p:txBody>
          <a:bodyPr spcFirstLastPara="1" wrap="square" lIns="91425" tIns="91425" rIns="91425" bIns="91425" anchor="ctr" anchorCtr="0">
            <a:noAutofit/>
          </a:bodyPr>
          <a:lstStyle/>
          <a:p>
            <a:pPr lvl="0"/>
            <a:r>
              <a:rPr lang="en-US" sz="4000" dirty="0"/>
              <a:t>Headache caused by Cryptococcus neoformans</a:t>
            </a:r>
            <a:br>
              <a:rPr lang="en-US" sz="4000" dirty="0"/>
            </a:br>
            <a:endParaRPr sz="4000" dirty="0"/>
          </a:p>
        </p:txBody>
      </p:sp>
      <p:pic>
        <p:nvPicPr>
          <p:cNvPr id="5" name="Picture 4">
            <a:extLst>
              <a:ext uri="{FF2B5EF4-FFF2-40B4-BE49-F238E27FC236}">
                <a16:creationId xmlns:a16="http://schemas.microsoft.com/office/drawing/2014/main" id="{E497CB38-2686-C182-763B-4E71BAD935AE}"/>
              </a:ext>
            </a:extLst>
          </p:cNvPr>
          <p:cNvPicPr>
            <a:picLocks noChangeAspect="1"/>
          </p:cNvPicPr>
          <p:nvPr/>
        </p:nvPicPr>
        <p:blipFill>
          <a:blip r:embed="rId7"/>
          <a:stretch>
            <a:fillRect/>
          </a:stretch>
        </p:blipFill>
        <p:spPr>
          <a:xfrm>
            <a:off x="110783" y="135104"/>
            <a:ext cx="1219707" cy="1101125"/>
          </a:xfrm>
          <a:prstGeom prst="rect">
            <a:avLst/>
          </a:prstGeom>
        </p:spPr>
      </p:pic>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A127FFD4-0C4E-E56B-BF6B-758CF39532D4}"/>
                  </a:ext>
                </a:extLst>
              </p:cNvPr>
              <p:cNvGraphicFramePr>
                <a:graphicFrameLocks noChangeAspect="1"/>
              </p:cNvGraphicFramePr>
              <p:nvPr>
                <p:extLst>
                  <p:ext uri="{D42A27DB-BD31-4B8C-83A1-F6EECF244321}">
                    <p14:modId xmlns:p14="http://schemas.microsoft.com/office/powerpoint/2010/main" val="883484686"/>
                  </p:ext>
                </p:extLst>
              </p:nvPr>
            </p:nvGraphicFramePr>
            <p:xfrm>
              <a:off x="187567" y="3083965"/>
              <a:ext cx="1236636" cy="675001"/>
            </p:xfrm>
            <a:graphic>
              <a:graphicData uri="http://schemas.microsoft.com/office/powerpoint/2016/slidezoom">
                <pslz:sldZm>
                  <pslz:sldZmObj sldId="258" cId="0">
                    <pslz:zmPr id="{C7383154-829A-4E18-B4BD-53536C162489}" returnToParent="0" transitionDur="1000">
                      <p166:blipFill xmlns:p166="http://schemas.microsoft.com/office/powerpoint/2016/6/main">
                        <a:blip r:embed="rId8"/>
                        <a:stretch>
                          <a:fillRect/>
                        </a:stretch>
                      </p166:blipFill>
                      <p166:spPr xmlns:p166="http://schemas.microsoft.com/office/powerpoint/2016/6/main">
                        <a:xfrm>
                          <a:off x="0" y="0"/>
                          <a:ext cx="1236636" cy="675001"/>
                        </a:xfrm>
                        <a:prstGeom prst="rect">
                          <a:avLst/>
                        </a:prstGeom>
                        <a:ln w="3175">
                          <a:solidFill>
                            <a:prstClr val="ltGray"/>
                          </a:solidFill>
                        </a:ln>
                      </p166:spPr>
                    </pslz:zmPr>
                  </pslz:sldZmObj>
                </pslz:sldZm>
              </a:graphicData>
            </a:graphic>
          </p:graphicFrame>
        </mc:Choice>
        <mc:Fallback xmlns="">
          <p:pic>
            <p:nvPicPr>
              <p:cNvPr id="7" name="Slide Zoom 6">
                <a:hlinkClick r:id="rId9" action="ppaction://hlinksldjump"/>
                <a:extLst>
                  <a:ext uri="{FF2B5EF4-FFF2-40B4-BE49-F238E27FC236}">
                    <a16:creationId xmlns:a16="http://schemas.microsoft.com/office/drawing/2014/main" id="{A127FFD4-0C4E-E56B-BF6B-758CF39532D4}"/>
                  </a:ext>
                </a:extLst>
              </p:cNvPr>
              <p:cNvPicPr>
                <a:picLocks noGrp="1" noRot="1" noChangeAspect="1" noMove="1" noResize="1" noEditPoints="1" noAdjustHandles="1" noChangeArrowheads="1" noChangeShapeType="1"/>
              </p:cNvPicPr>
              <p:nvPr/>
            </p:nvPicPr>
            <p:blipFill>
              <a:blip r:embed="rId10"/>
              <a:stretch>
                <a:fillRect/>
              </a:stretch>
            </p:blipFill>
            <p:spPr>
              <a:xfrm>
                <a:off x="187567" y="3083965"/>
                <a:ext cx="1236636" cy="67500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CCFA7946-0315-3E2F-8758-B99C39EB0F18}"/>
                  </a:ext>
                </a:extLst>
              </p:cNvPr>
              <p:cNvGraphicFramePr>
                <a:graphicFrameLocks noChangeAspect="1"/>
              </p:cNvGraphicFramePr>
              <p:nvPr>
                <p:extLst>
                  <p:ext uri="{D42A27DB-BD31-4B8C-83A1-F6EECF244321}">
                    <p14:modId xmlns:p14="http://schemas.microsoft.com/office/powerpoint/2010/main" val="241723208"/>
                  </p:ext>
                </p:extLst>
              </p:nvPr>
            </p:nvGraphicFramePr>
            <p:xfrm>
              <a:off x="1640421" y="3089361"/>
              <a:ext cx="1236636" cy="669605"/>
            </p:xfrm>
            <a:graphic>
              <a:graphicData uri="http://schemas.microsoft.com/office/powerpoint/2016/slidezoom">
                <pslz:sldZm>
                  <pslz:sldZmObj sldId="325" cId="1348010524">
                    <pslz:zmPr id="{508FEBE9-403C-4FF7-9608-DE568DCEC587}" returnToParent="0" transitionDur="1000">
                      <p166:blipFill xmlns:p166="http://schemas.microsoft.com/office/powerpoint/2016/6/main">
                        <a:blip r:embed="rId11"/>
                        <a:stretch>
                          <a:fillRect/>
                        </a:stretch>
                      </p166:blipFill>
                      <p166:spPr xmlns:p166="http://schemas.microsoft.com/office/powerpoint/2016/6/main">
                        <a:xfrm>
                          <a:off x="0" y="0"/>
                          <a:ext cx="1236636" cy="669605"/>
                        </a:xfrm>
                        <a:prstGeom prst="rect">
                          <a:avLst/>
                        </a:prstGeom>
                        <a:ln w="3175">
                          <a:solidFill>
                            <a:prstClr val="ltGray"/>
                          </a:solidFill>
                        </a:ln>
                      </p166:spPr>
                    </pslz:zmPr>
                  </pslz:sldZmObj>
                </pslz:sldZm>
              </a:graphicData>
            </a:graphic>
          </p:graphicFrame>
        </mc:Choice>
        <mc:Fallback xmlns="">
          <p:pic>
            <p:nvPicPr>
              <p:cNvPr id="9" name="Slide Zoom 8">
                <a:hlinkClick r:id="rId12" action="ppaction://hlinksldjump"/>
                <a:extLst>
                  <a:ext uri="{FF2B5EF4-FFF2-40B4-BE49-F238E27FC236}">
                    <a16:creationId xmlns:a16="http://schemas.microsoft.com/office/drawing/2014/main" id="{CCFA7946-0315-3E2F-8758-B99C39EB0F18}"/>
                  </a:ext>
                </a:extLst>
              </p:cNvPr>
              <p:cNvPicPr>
                <a:picLocks noGrp="1" noRot="1" noChangeAspect="1" noMove="1" noResize="1" noEditPoints="1" noAdjustHandles="1" noChangeArrowheads="1" noChangeShapeType="1"/>
              </p:cNvPicPr>
              <p:nvPr/>
            </p:nvPicPr>
            <p:blipFill>
              <a:blip r:embed="rId13"/>
              <a:stretch>
                <a:fillRect/>
              </a:stretch>
            </p:blipFill>
            <p:spPr>
              <a:xfrm>
                <a:off x="1640421" y="3089361"/>
                <a:ext cx="1236636" cy="66960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20DDF875-222D-1DA9-66FF-CF7471F934FB}"/>
                  </a:ext>
                </a:extLst>
              </p:cNvPr>
              <p:cNvGraphicFramePr>
                <a:graphicFrameLocks noChangeAspect="1"/>
              </p:cNvGraphicFramePr>
              <p:nvPr>
                <p:extLst>
                  <p:ext uri="{D42A27DB-BD31-4B8C-83A1-F6EECF244321}">
                    <p14:modId xmlns:p14="http://schemas.microsoft.com/office/powerpoint/2010/main" val="3244761988"/>
                  </p:ext>
                </p:extLst>
              </p:nvPr>
            </p:nvGraphicFramePr>
            <p:xfrm>
              <a:off x="779133" y="4051584"/>
              <a:ext cx="1159024" cy="675001"/>
            </p:xfrm>
            <a:graphic>
              <a:graphicData uri="http://schemas.microsoft.com/office/powerpoint/2016/slidezoom">
                <pslz:sldZm>
                  <pslz:sldZmObj sldId="322" cId="2608777095">
                    <pslz:zmPr id="{ED73E201-4DE7-49C5-B652-AB0D2E79B69A}" returnToParent="0" transitionDur="1000">
                      <p166:blipFill xmlns:p166="http://schemas.microsoft.com/office/powerpoint/2016/6/main">
                        <a:blip r:embed="rId14"/>
                        <a:stretch>
                          <a:fillRect/>
                        </a:stretch>
                      </p166:blipFill>
                      <p166:spPr xmlns:p166="http://schemas.microsoft.com/office/powerpoint/2016/6/main">
                        <a:xfrm>
                          <a:off x="0" y="0"/>
                          <a:ext cx="1159024" cy="675001"/>
                        </a:xfrm>
                        <a:prstGeom prst="rect">
                          <a:avLst/>
                        </a:prstGeom>
                        <a:ln w="3175">
                          <a:solidFill>
                            <a:prstClr val="ltGray"/>
                          </a:solidFill>
                        </a:ln>
                      </p166:spPr>
                    </pslz:zmPr>
                  </pslz:sldZmObj>
                </pslz:sldZm>
              </a:graphicData>
            </a:graphic>
          </p:graphicFrame>
        </mc:Choice>
        <mc:Fallback xmlns="">
          <p:pic>
            <p:nvPicPr>
              <p:cNvPr id="11" name="Slide Zoom 10">
                <a:hlinkClick r:id="rId15" action="ppaction://hlinksldjump"/>
                <a:extLst>
                  <a:ext uri="{FF2B5EF4-FFF2-40B4-BE49-F238E27FC236}">
                    <a16:creationId xmlns:a16="http://schemas.microsoft.com/office/drawing/2014/main" id="{20DDF875-222D-1DA9-66FF-CF7471F934FB}"/>
                  </a:ext>
                </a:extLst>
              </p:cNvPr>
              <p:cNvPicPr>
                <a:picLocks noGrp="1" noRot="1" noChangeAspect="1" noMove="1" noResize="1" noEditPoints="1" noAdjustHandles="1" noChangeArrowheads="1" noChangeShapeType="1"/>
              </p:cNvPicPr>
              <p:nvPr/>
            </p:nvPicPr>
            <p:blipFill>
              <a:blip r:embed="rId16"/>
              <a:stretch>
                <a:fillRect/>
              </a:stretch>
            </p:blipFill>
            <p:spPr>
              <a:xfrm>
                <a:off x="779133" y="4051584"/>
                <a:ext cx="1159024" cy="67500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911D0069-C259-B1B9-DC7B-4BE2B3D19DC9}"/>
                  </a:ext>
                </a:extLst>
              </p:cNvPr>
              <p:cNvGraphicFramePr>
                <a:graphicFrameLocks noChangeAspect="1"/>
              </p:cNvGraphicFramePr>
              <p:nvPr>
                <p:extLst>
                  <p:ext uri="{D42A27DB-BD31-4B8C-83A1-F6EECF244321}">
                    <p14:modId xmlns:p14="http://schemas.microsoft.com/office/powerpoint/2010/main" val="4242200091"/>
                  </p:ext>
                </p:extLst>
              </p:nvPr>
            </p:nvGraphicFramePr>
            <p:xfrm>
              <a:off x="2349981" y="4051584"/>
              <a:ext cx="1190408" cy="659318"/>
            </p:xfrm>
            <a:graphic>
              <a:graphicData uri="http://schemas.microsoft.com/office/powerpoint/2016/slidezoom">
                <pslz:sldZm>
                  <pslz:sldZmObj sldId="266" cId="0">
                    <pslz:zmPr id="{2813A825-0010-4D59-B488-25A2FC722608}" returnToParent="0" transitionDur="1000">
                      <p166:blipFill xmlns:p166="http://schemas.microsoft.com/office/powerpoint/2016/6/main">
                        <a:blip r:embed="rId17"/>
                        <a:stretch>
                          <a:fillRect/>
                        </a:stretch>
                      </p166:blipFill>
                      <p166:spPr xmlns:p166="http://schemas.microsoft.com/office/powerpoint/2016/6/main">
                        <a:xfrm>
                          <a:off x="0" y="0"/>
                          <a:ext cx="1190408" cy="659318"/>
                        </a:xfrm>
                        <a:prstGeom prst="rect">
                          <a:avLst/>
                        </a:prstGeom>
                        <a:ln w="3175">
                          <a:solidFill>
                            <a:prstClr val="ltGray"/>
                          </a:solidFill>
                        </a:ln>
                      </p166:spPr>
                    </pslz:zmPr>
                  </pslz:sldZmObj>
                </pslz:sldZm>
              </a:graphicData>
            </a:graphic>
          </p:graphicFrame>
        </mc:Choice>
        <mc:Fallback xmlns="">
          <p:pic>
            <p:nvPicPr>
              <p:cNvPr id="3" name="Slide Zoom 2">
                <a:hlinkClick r:id="rId18" action="ppaction://hlinksldjump"/>
                <a:extLst>
                  <a:ext uri="{FF2B5EF4-FFF2-40B4-BE49-F238E27FC236}">
                    <a16:creationId xmlns:a16="http://schemas.microsoft.com/office/drawing/2014/main" id="{911D0069-C259-B1B9-DC7B-4BE2B3D19DC9}"/>
                  </a:ext>
                </a:extLst>
              </p:cNvPr>
              <p:cNvPicPr>
                <a:picLocks noGrp="1" noRot="1" noChangeAspect="1" noMove="1" noResize="1" noEditPoints="1" noAdjustHandles="1" noChangeArrowheads="1" noChangeShapeType="1"/>
              </p:cNvPicPr>
              <p:nvPr/>
            </p:nvPicPr>
            <p:blipFill>
              <a:blip r:embed="rId19"/>
              <a:stretch>
                <a:fillRect/>
              </a:stretch>
            </p:blipFill>
            <p:spPr>
              <a:xfrm>
                <a:off x="2349981" y="4051584"/>
                <a:ext cx="1190408" cy="659318"/>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EE12874A-FDFC-6325-6047-035B29403EC3}"/>
                  </a:ext>
                </a:extLst>
              </p:cNvPr>
              <p:cNvGraphicFramePr>
                <a:graphicFrameLocks noChangeAspect="1"/>
              </p:cNvGraphicFramePr>
              <p:nvPr>
                <p:extLst>
                  <p:ext uri="{D42A27DB-BD31-4B8C-83A1-F6EECF244321}">
                    <p14:modId xmlns:p14="http://schemas.microsoft.com/office/powerpoint/2010/main" val="520067804"/>
                  </p:ext>
                </p:extLst>
              </p:nvPr>
            </p:nvGraphicFramePr>
            <p:xfrm>
              <a:off x="3119163" y="3083964"/>
              <a:ext cx="1190408" cy="669605"/>
            </p:xfrm>
            <a:graphic>
              <a:graphicData uri="http://schemas.microsoft.com/office/powerpoint/2016/slidezoom">
                <pslz:sldZm>
                  <pslz:sldZmObj sldId="328" cId="1192080193">
                    <pslz:zmPr id="{936E402A-C4B3-4593-B056-0A851F8B440F}" returnToParent="0" transitionDur="1000">
                      <p166:blipFill xmlns:p166="http://schemas.microsoft.com/office/powerpoint/2016/6/main">
                        <a:blip r:embed="rId20"/>
                        <a:stretch>
                          <a:fillRect/>
                        </a:stretch>
                      </p166:blipFill>
                      <p166:spPr xmlns:p166="http://schemas.microsoft.com/office/powerpoint/2016/6/main">
                        <a:xfrm>
                          <a:off x="0" y="0"/>
                          <a:ext cx="1190408" cy="669605"/>
                        </a:xfrm>
                        <a:prstGeom prst="rect">
                          <a:avLst/>
                        </a:prstGeom>
                        <a:ln w="3175">
                          <a:solidFill>
                            <a:prstClr val="ltGray"/>
                          </a:solidFill>
                        </a:ln>
                      </p166:spPr>
                    </pslz:zmPr>
                  </pslz:sldZmObj>
                </pslz:sldZm>
              </a:graphicData>
            </a:graphic>
          </p:graphicFrame>
        </mc:Choice>
        <mc:Fallback xmlns="">
          <p:pic>
            <p:nvPicPr>
              <p:cNvPr id="4" name="Slide Zoom 3">
                <a:hlinkClick r:id="rId21" action="ppaction://hlinksldjump"/>
                <a:extLst>
                  <a:ext uri="{FF2B5EF4-FFF2-40B4-BE49-F238E27FC236}">
                    <a16:creationId xmlns:a16="http://schemas.microsoft.com/office/drawing/2014/main" id="{EE12874A-FDFC-6325-6047-035B29403EC3}"/>
                  </a:ext>
                </a:extLst>
              </p:cNvPr>
              <p:cNvPicPr>
                <a:picLocks noGrp="1" noRot="1" noChangeAspect="1" noMove="1" noResize="1" noEditPoints="1" noAdjustHandles="1" noChangeArrowheads="1" noChangeShapeType="1"/>
              </p:cNvPicPr>
              <p:nvPr/>
            </p:nvPicPr>
            <p:blipFill>
              <a:blip r:embed="rId22"/>
              <a:stretch>
                <a:fillRect/>
              </a:stretch>
            </p:blipFill>
            <p:spPr>
              <a:xfrm>
                <a:off x="3119163" y="3083964"/>
                <a:ext cx="1190408" cy="669605"/>
              </a:xfrm>
              <a:prstGeom prst="rect">
                <a:avLst/>
              </a:prstGeom>
              <a:ln w="3175">
                <a:solidFill>
                  <a:prstClr val="ltGray"/>
                </a:solidFill>
              </a:ln>
            </p:spPr>
          </p:pic>
        </mc:Fallback>
      </mc:AlternateContent>
    </p:spTree>
    <p:extLst>
      <p:ext uri="{BB962C8B-B14F-4D97-AF65-F5344CB8AC3E}">
        <p14:creationId xmlns:p14="http://schemas.microsoft.com/office/powerpoint/2010/main" val="2861825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Clinical Trials Day by Slidesgo">
  <a:themeElements>
    <a:clrScheme name="Simple Light">
      <a:dk1>
        <a:srgbClr val="262835"/>
      </a:dk1>
      <a:lt1>
        <a:srgbClr val="FFFFFF"/>
      </a:lt1>
      <a:dk2>
        <a:srgbClr val="00FFFF"/>
      </a:dk2>
      <a:lt2>
        <a:srgbClr val="4A86E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740</TotalTime>
  <Words>1310</Words>
  <Application>Microsoft Office PowerPoint</Application>
  <PresentationFormat>On-screen Show (16:9)</PresentationFormat>
  <Paragraphs>176</Paragraphs>
  <Slides>21</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Poppins Light</vt:lpstr>
      <vt:lpstr>Arial</vt:lpstr>
      <vt:lpstr>Poppins</vt:lpstr>
      <vt:lpstr>Wingdings</vt:lpstr>
      <vt:lpstr>Clinical Trials Day by Slidesgo</vt:lpstr>
      <vt:lpstr>Microbial clinical cases</vt:lpstr>
      <vt:lpstr>Meningococcal meningitis</vt:lpstr>
      <vt:lpstr>Meningococcal meningitis</vt:lpstr>
      <vt:lpstr>PowerPoint Presentation</vt:lpstr>
      <vt:lpstr>PowerPoint Presentation</vt:lpstr>
      <vt:lpstr>Ulcers caused by Bacillus cereus </vt:lpstr>
      <vt:lpstr> About the Patient   </vt:lpstr>
      <vt:lpstr>Analysis the tests </vt:lpstr>
      <vt:lpstr>Headache caused by Cryptococcus neoformans </vt:lpstr>
      <vt:lpstr> About the Patient   </vt:lpstr>
      <vt:lpstr>Tests</vt:lpstr>
      <vt:lpstr>Treatment and follow up </vt:lpstr>
      <vt:lpstr>PowerPoint Presentation</vt:lpstr>
      <vt:lpstr>PowerPoint Presentation</vt:lpstr>
      <vt:lpstr>Infection caused by Burkholderia mallei  Glanders(مشمشه) </vt:lpstr>
      <vt:lpstr> About the Patient   </vt:lpstr>
      <vt:lpstr>Analysis the tests  </vt:lpstr>
      <vt:lpstr>PowerPoint Presentation</vt:lpstr>
      <vt:lpstr>Glanders (مشمشه)</vt:lpstr>
      <vt:lpstr>Resources</vt:lpstr>
      <vt:lpstr>Th   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Microbial clinical cases</dc:title>
  <dc:creator>User</dc:creator>
  <cp:lastModifiedBy>User</cp:lastModifiedBy>
  <cp:revision>11</cp:revision>
  <dcterms:modified xsi:type="dcterms:W3CDTF">2024-12-12T20:24:43Z</dcterms:modified>
</cp:coreProperties>
</file>